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64.jpeg" ContentType="image/jpeg"/>
  <Override PartName="/ppt/media/image62.png" ContentType="image/png"/>
  <Override PartName="/ppt/media/image61.jpeg" ContentType="image/jpeg"/>
  <Override PartName="/ppt/media/image54.jpeg" ContentType="image/jpeg"/>
  <Override PartName="/ppt/media/image53.png" ContentType="image/png"/>
  <Override PartName="/ppt/media/image52.png" ContentType="image/png"/>
  <Override PartName="/ppt/media/image51.png" ContentType="image/png"/>
  <Override PartName="/ppt/media/image50.jpeg" ContentType="image/jpeg"/>
  <Override PartName="/ppt/media/image49.png" ContentType="image/png"/>
  <Override PartName="/ppt/media/image48.png" ContentType="image/png"/>
  <Override PartName="/ppt/media/image47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60.png" ContentType="image/png"/>
  <Override PartName="/ppt/media/image42.jpeg" ContentType="image/jpeg"/>
  <Override PartName="/ppt/media/image41.jpeg" ContentType="image/jpeg"/>
  <Override PartName="/ppt/media/image40.jpeg" ContentType="image/jpeg"/>
  <Override PartName="/ppt/media/image39.jpeg" ContentType="image/jpeg"/>
  <Override PartName="/ppt/media/image37.jpeg" ContentType="image/jpeg"/>
  <Override PartName="/ppt/media/image18.gif" ContentType="image/gif"/>
  <Override PartName="/ppt/media/image55.jpeg" ContentType="image/jpeg"/>
  <Override PartName="/ppt/media/image19.gif" ContentType="image/gif"/>
  <Override PartName="/ppt/media/image21.gif" ContentType="image/gif"/>
  <Override PartName="/ppt/media/image12.png" ContentType="image/png"/>
  <Override PartName="/ppt/media/image9.jpeg" ContentType="image/jpeg"/>
  <Override PartName="/ppt/media/image7.jpeg" ContentType="image/jpeg"/>
  <Override PartName="/ppt/media/image3.jpeg" ContentType="image/jpeg"/>
  <Override PartName="/ppt/media/image25.png" ContentType="image/png"/>
  <Override PartName="/ppt/media/image29.png" ContentType="image/png"/>
  <Override PartName="/ppt/media/image56.png" ContentType="image/png"/>
  <Override PartName="/ppt/media/image31.png" ContentType="image/png"/>
  <Override PartName="/ppt/media/image58.png" ContentType="image/png"/>
  <Override PartName="/ppt/media/image33.png" ContentType="image/png"/>
  <Override PartName="/ppt/media/image8.jpeg" ContentType="image/jpeg"/>
  <Override PartName="/ppt/media/image11.png" ContentType="image/png"/>
  <Override PartName="/ppt/media/image36.png" ContentType="image/png"/>
  <Override PartName="/ppt/media/image46.jpeg" ContentType="image/jpeg"/>
  <Override PartName="/ppt/media/image15.gif" ContentType="image/gif"/>
  <Override PartName="/ppt/media/image13.jpeg" ContentType="image/jpeg"/>
  <Override PartName="/ppt/media/image10.jpeg" ContentType="image/jpeg"/>
  <Override PartName="/ppt/media/image17.jpeg" ContentType="image/jpeg"/>
  <Override PartName="/ppt/media/image20.jpeg" ContentType="image/jpeg"/>
  <Override PartName="/ppt/media/image1.jpeg" ContentType="image/jpeg"/>
  <Override PartName="/ppt/media/image23.jpeg" ContentType="image/jpeg"/>
  <Override PartName="/ppt/media/image57.jpeg" ContentType="image/jpeg"/>
  <Override PartName="/ppt/media/image14.gif" ContentType="image/gif"/>
  <Override PartName="/ppt/media/image2.jpeg" ContentType="image/jpeg"/>
  <Override PartName="/ppt/media/image24.jpeg" ContentType="image/jpeg"/>
  <Override PartName="/ppt/media/image59.jpeg" ContentType="image/jpeg"/>
  <Override PartName="/ppt/media/image4.jpeg" ContentType="image/jpeg"/>
  <Override PartName="/ppt/media/image26.jpeg" ContentType="image/jpeg"/>
  <Override PartName="/ppt/media/image5.jpeg" ContentType="image/jpeg"/>
  <Override PartName="/ppt/media/image27.jpeg" ContentType="image/jpeg"/>
  <Override PartName="/ppt/media/image16.png" ContentType="image/png"/>
  <Override PartName="/ppt/media/image6.jpeg" ContentType="image/jpeg"/>
  <Override PartName="/ppt/media/image28.jpeg" ContentType="image/jpeg"/>
  <Override PartName="/ppt/media/image63.jpeg" ContentType="image/jpeg"/>
  <Override PartName="/ppt/media/image30.jpeg" ContentType="image/jpeg"/>
  <Override PartName="/ppt/media/image38.jpeg" ContentType="image/jpeg"/>
  <Override PartName="/ppt/media/image32.jpeg" ContentType="image/jpeg"/>
  <Override PartName="/ppt/media/image22.gif" ContentType="image/gif"/>
  <Override PartName="/ppt/media/image34.jpeg" ContentType="image/jpeg"/>
  <Override PartName="/ppt/media/image35.jpeg" ContentType="image/jpeg"/>
  <Override PartName="/ppt/slideMasters/_rels/slideMaster1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2.xml" ContentType="application/vnd.openxmlformats-officedocument.theme+xml"/>
  <Override PartName="/ppt/theme/theme9.xml" ContentType="application/vnd.openxmlformats-officedocument.theme+xml"/>
  <Override PartName="/ppt/theme/theme11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14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slide" Target="slides/slide29.xml"/><Relationship Id="rId43" Type="http://schemas.openxmlformats.org/officeDocument/2006/relationships/slide" Target="slides/slide30.xml"/><Relationship Id="rId44" Type="http://schemas.openxmlformats.org/officeDocument/2006/relationships/slide" Target="slides/slide31.xml"/><Relationship Id="rId45" Type="http://schemas.openxmlformats.org/officeDocument/2006/relationships/slide" Target="slides/slide32.xml"/><Relationship Id="rId46" Type="http://schemas.openxmlformats.org/officeDocument/2006/relationships/slide" Target="slides/slide3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91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96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97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98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35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40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41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42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63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78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79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83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84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85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86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06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07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11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15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18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22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23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26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27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28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29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30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77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78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21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22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09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10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47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53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54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44000" y="161280"/>
            <a:ext cx="9792000" cy="6614280"/>
          </a:xfrm>
          <a:custGeom>
            <a:avLst/>
            <a:gdLst/>
            <a:ahLst/>
            <a:rect l="0" t="0" r="r" b="b"/>
            <a:pathLst>
              <a:path w="27233" h="18375">
                <a:moveTo>
                  <a:pt x="549" y="0"/>
                </a:moveTo>
                <a:cubicBezTo>
                  <a:pt x="290" y="0"/>
                  <a:pt x="32" y="258"/>
                  <a:pt x="31" y="517"/>
                </a:cubicBezTo>
                <a:lnTo>
                  <a:pt x="1" y="17857"/>
                </a:lnTo>
                <a:cubicBezTo>
                  <a:pt x="0" y="18115"/>
                  <a:pt x="258" y="18374"/>
                  <a:pt x="517" y="18374"/>
                </a:cubicBezTo>
                <a:lnTo>
                  <a:pt x="26683" y="18374"/>
                </a:lnTo>
                <a:cubicBezTo>
                  <a:pt x="26941" y="18374"/>
                  <a:pt x="27200" y="18115"/>
                  <a:pt x="27201" y="17857"/>
                </a:cubicBezTo>
                <a:lnTo>
                  <a:pt x="27231" y="517"/>
                </a:lnTo>
                <a:cubicBezTo>
                  <a:pt x="27232" y="258"/>
                  <a:pt x="26973" y="0"/>
                  <a:pt x="26715" y="0"/>
                </a:cubicBezTo>
                <a:lnTo>
                  <a:pt x="54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Click to edit the title text format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Click to edit the outline text format</a:t>
            </a:r>
            <a:endParaRPr b="0" lang="it-IT" sz="3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latin typeface="Ubuntu"/>
              </a:rPr>
              <a:t>Second Outline Level</a:t>
            </a:r>
            <a:endParaRPr b="0" lang="it-IT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400" spc="-1" strike="noStrike">
                <a:latin typeface="Ubuntu"/>
              </a:rPr>
              <a:t>Third Outline Level</a:t>
            </a:r>
            <a:endParaRPr b="0" lang="it-IT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Fourth Outline Level</a:t>
            </a:r>
            <a:endParaRPr b="0" lang="it-IT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Ubuntu"/>
              </a:rPr>
              <a:t>Fifth Outline Level</a:t>
            </a:r>
            <a:endParaRPr b="0" lang="it-IT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Sixth Outline Level</a:t>
            </a:r>
            <a:endParaRPr b="0" lang="it-IT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Seventh Outline Level</a:t>
            </a:r>
            <a:endParaRPr b="0" lang="it-IT" sz="2000" spc="-1" strike="noStrike">
              <a:latin typeface="Ubuntu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1400" spc="-1" strike="noStrike">
                <a:latin typeface="Ubuntu"/>
              </a:rPr>
              <a:t>Bratislava, Slovakia, 25/11/2016</a:t>
            </a:r>
            <a:endParaRPr b="0" lang="it-IT" sz="1400" spc="-1" strike="noStrike">
              <a:latin typeface="Ubuntu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it-IT" sz="1400" spc="-1" strike="noStrike">
                <a:latin typeface="Ubuntu"/>
              </a:rPr>
              <a:t>&lt;footer&gt;</a:t>
            </a:r>
            <a:fld id="{B00A2848-F729-4833-BECC-77108554F850}" type="author">
              <a:rPr b="0" lang="it-IT" sz="1400" spc="-1" strike="noStrike">
                <a:latin typeface="Ubuntu"/>
              </a:rPr>
              <a:t> 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CCC65B98-CAFF-48D1-BB25-A5304F0BB1D9}" type="slidenum">
              <a:rPr b="0" lang="it-IT" sz="1400" spc="-1" strike="noStrike">
                <a:latin typeface="Ubuntu"/>
              </a:rPr>
              <a:t>&lt;number&gt;</a:t>
            </a:fld>
            <a:r>
              <a:rPr b="0" lang="it-IT" sz="1400" spc="-1" strike="noStrike">
                <a:latin typeface="Ubuntu"/>
              </a:rPr>
              <a:t>/</a:t>
            </a:r>
            <a:fld id="{47CF4FAD-135C-4D4B-ACA5-DC735D910D4A}" type="slidecount">
              <a:rPr b="0" lang="it-IT" sz="1400" spc="-1" strike="noStrike">
                <a:latin typeface="Ubuntu"/>
              </a:rPr>
              <a:t>33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6" name="CustomShape 7"/>
          <p:cNvSpPr/>
          <p:nvPr/>
        </p:nvSpPr>
        <p:spPr>
          <a:xfrm>
            <a:off x="1440000" y="1224000"/>
            <a:ext cx="8640000" cy="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47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TextShape 8"/>
          <p:cNvSpPr txBox="1"/>
          <p:nvPr/>
        </p:nvSpPr>
        <p:spPr>
          <a:xfrm>
            <a:off x="8725680" y="288000"/>
            <a:ext cx="83592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0" lang="it-IT" sz="1800" spc="-1" strike="noStrike">
                <a:latin typeface="Ubuntu"/>
              </a:rPr>
              <a:t>LOGO</a:t>
            </a:r>
            <a:endParaRPr b="0" lang="it-IT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144000" y="161280"/>
            <a:ext cx="9792000" cy="6614280"/>
          </a:xfrm>
          <a:custGeom>
            <a:avLst/>
            <a:gdLst/>
            <a:ahLst/>
            <a:rect l="0" t="0" r="r" b="b"/>
            <a:pathLst>
              <a:path w="27233" h="18375">
                <a:moveTo>
                  <a:pt x="549" y="0"/>
                </a:moveTo>
                <a:cubicBezTo>
                  <a:pt x="290" y="0"/>
                  <a:pt x="32" y="258"/>
                  <a:pt x="31" y="517"/>
                </a:cubicBezTo>
                <a:lnTo>
                  <a:pt x="1" y="17857"/>
                </a:lnTo>
                <a:cubicBezTo>
                  <a:pt x="0" y="18115"/>
                  <a:pt x="258" y="18374"/>
                  <a:pt x="517" y="18374"/>
                </a:cubicBezTo>
                <a:lnTo>
                  <a:pt x="26683" y="18374"/>
                </a:lnTo>
                <a:cubicBezTo>
                  <a:pt x="26941" y="18374"/>
                  <a:pt x="27200" y="18115"/>
                  <a:pt x="27201" y="17857"/>
                </a:cubicBezTo>
                <a:lnTo>
                  <a:pt x="27231" y="517"/>
                </a:lnTo>
                <a:cubicBezTo>
                  <a:pt x="27232" y="258"/>
                  <a:pt x="26973" y="0"/>
                  <a:pt x="26715" y="0"/>
                </a:cubicBezTo>
                <a:lnTo>
                  <a:pt x="54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Click to edit the title text format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Click to edit the outline text format</a:t>
            </a:r>
            <a:endParaRPr b="0" lang="it-IT" sz="3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latin typeface="Ubuntu"/>
              </a:rPr>
              <a:t>Second Outline Level</a:t>
            </a:r>
            <a:endParaRPr b="0" lang="it-IT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400" spc="-1" strike="noStrike">
                <a:latin typeface="Ubuntu"/>
              </a:rPr>
              <a:t>Third Outline Level</a:t>
            </a:r>
            <a:endParaRPr b="0" lang="it-IT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Fourth Outline Level</a:t>
            </a:r>
            <a:endParaRPr b="0" lang="it-IT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Ubuntu"/>
              </a:rPr>
              <a:t>Fifth Outline Level</a:t>
            </a:r>
            <a:endParaRPr b="0" lang="it-IT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Sixth Outline Level</a:t>
            </a:r>
            <a:endParaRPr b="0" lang="it-IT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Seventh Outline Level</a:t>
            </a:r>
            <a:endParaRPr b="0" lang="it-IT" sz="2000" spc="-1" strike="noStrike">
              <a:latin typeface="Ubuntu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1400" spc="-1" strike="noStrike">
                <a:latin typeface="Ubuntu"/>
              </a:rPr>
              <a:t>Bratislava, Slovakia 25/11/2016</a:t>
            </a:r>
            <a:endParaRPr b="0" lang="it-IT" sz="1400" spc="-1" strike="noStrike">
              <a:latin typeface="Ubuntu"/>
            </a:endParaRPr>
          </a:p>
        </p:txBody>
      </p:sp>
      <p:sp>
        <p:nvSpPr>
          <p:cNvPr id="403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it-IT" sz="1400" spc="-1" strike="noStrike">
                <a:latin typeface="Ubuntu"/>
              </a:rPr>
              <a:t>&lt;footer&gt;</a:t>
            </a:r>
            <a:fld id="{B7941734-E047-48E6-8622-93E539579798}" type="author">
              <a:rPr b="0" lang="it-IT" sz="1400" spc="-1" strike="noStrike">
                <a:latin typeface="Ubuntu"/>
              </a:rPr>
              <a:t> 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404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E909DD1B-837B-4BD4-8C8C-14FA09FBAB8A}" type="slidenum">
              <a:rPr b="0" lang="it-IT" sz="1400" spc="-1" strike="noStrike">
                <a:latin typeface="Ubuntu"/>
              </a:rPr>
              <a:t>&lt;number&gt;</a:t>
            </a:fld>
            <a:r>
              <a:rPr b="0" lang="it-IT" sz="1400" spc="-1" strike="noStrike">
                <a:latin typeface="Ubuntu"/>
              </a:rPr>
              <a:t>/</a:t>
            </a:r>
            <a:fld id="{2346D846-CA84-43D6-9F56-275D31A45DC5}" type="slidecount">
              <a:rPr b="0" lang="it-IT" sz="1400" spc="-1" strike="noStrike">
                <a:latin typeface="Ubuntu"/>
              </a:rPr>
              <a:t>33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405" name="CustomShape 7"/>
          <p:cNvSpPr/>
          <p:nvPr/>
        </p:nvSpPr>
        <p:spPr>
          <a:xfrm>
            <a:off x="1440000" y="1224000"/>
            <a:ext cx="8640000" cy="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47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TextShape 8"/>
          <p:cNvSpPr txBox="1"/>
          <p:nvPr/>
        </p:nvSpPr>
        <p:spPr>
          <a:xfrm>
            <a:off x="8725680" y="288000"/>
            <a:ext cx="83592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0" lang="it-IT" sz="1800" spc="-1" strike="noStrike">
                <a:latin typeface="Ubuntu"/>
              </a:rPr>
              <a:t>LOGO</a:t>
            </a:r>
            <a:endParaRPr b="0" lang="it-IT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144000" y="161280"/>
            <a:ext cx="9792000" cy="6614280"/>
          </a:xfrm>
          <a:custGeom>
            <a:avLst/>
            <a:gdLst/>
            <a:ahLst/>
            <a:rect l="0" t="0" r="r" b="b"/>
            <a:pathLst>
              <a:path w="27233" h="18375">
                <a:moveTo>
                  <a:pt x="549" y="0"/>
                </a:moveTo>
                <a:cubicBezTo>
                  <a:pt x="290" y="0"/>
                  <a:pt x="32" y="258"/>
                  <a:pt x="31" y="517"/>
                </a:cubicBezTo>
                <a:lnTo>
                  <a:pt x="1" y="17857"/>
                </a:lnTo>
                <a:cubicBezTo>
                  <a:pt x="0" y="18115"/>
                  <a:pt x="258" y="18374"/>
                  <a:pt x="517" y="18374"/>
                </a:cubicBezTo>
                <a:lnTo>
                  <a:pt x="26683" y="18374"/>
                </a:lnTo>
                <a:cubicBezTo>
                  <a:pt x="26941" y="18374"/>
                  <a:pt x="27200" y="18115"/>
                  <a:pt x="27201" y="17857"/>
                </a:cubicBezTo>
                <a:lnTo>
                  <a:pt x="27231" y="517"/>
                </a:lnTo>
                <a:cubicBezTo>
                  <a:pt x="27232" y="258"/>
                  <a:pt x="26973" y="0"/>
                  <a:pt x="26715" y="0"/>
                </a:cubicBezTo>
                <a:lnTo>
                  <a:pt x="54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Click to edit the title text format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Click to edit the outline text format</a:t>
            </a:r>
            <a:endParaRPr b="0" lang="it-IT" sz="3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latin typeface="Ubuntu"/>
              </a:rPr>
              <a:t>Second Outline Level</a:t>
            </a:r>
            <a:endParaRPr b="0" lang="it-IT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400" spc="-1" strike="noStrike">
                <a:latin typeface="Ubuntu"/>
              </a:rPr>
              <a:t>Third Outline Level</a:t>
            </a:r>
            <a:endParaRPr b="0" lang="it-IT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Fourth Outline Level</a:t>
            </a:r>
            <a:endParaRPr b="0" lang="it-IT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Ubuntu"/>
              </a:rPr>
              <a:t>Fifth Outline Level</a:t>
            </a:r>
            <a:endParaRPr b="0" lang="it-IT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Sixth Outline Level</a:t>
            </a:r>
            <a:endParaRPr b="0" lang="it-IT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Seventh Outline Level</a:t>
            </a:r>
            <a:endParaRPr b="0" lang="it-IT" sz="2000" spc="-1" strike="noStrike">
              <a:latin typeface="Ubuntu"/>
            </a:endParaRPr>
          </a:p>
        </p:txBody>
      </p:sp>
      <p:sp>
        <p:nvSpPr>
          <p:cNvPr id="446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1400" spc="-1" strike="noStrike">
                <a:latin typeface="Ubuntu"/>
              </a:rPr>
              <a:t>Bratislava, Slovakia 25/11/2016</a:t>
            </a:r>
            <a:endParaRPr b="0" lang="it-IT" sz="1400" spc="-1" strike="noStrike">
              <a:latin typeface="Ubuntu"/>
            </a:endParaRPr>
          </a:p>
        </p:txBody>
      </p:sp>
      <p:sp>
        <p:nvSpPr>
          <p:cNvPr id="447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it-IT" sz="1400" spc="-1" strike="noStrike">
                <a:latin typeface="Ubuntu"/>
              </a:rPr>
              <a:t>&lt;footer&gt;</a:t>
            </a:r>
            <a:fld id="{1F200962-A30D-47C9-9FE6-53ABE1911072}" type="author">
              <a:rPr b="0" lang="it-IT" sz="1400" spc="-1" strike="noStrike">
                <a:latin typeface="Ubuntu"/>
              </a:rPr>
              <a:t> 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448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2149B63B-8AD3-4D95-A303-E1B2744397B3}" type="slidenum">
              <a:rPr b="0" lang="it-IT" sz="1400" spc="-1" strike="noStrike">
                <a:latin typeface="Ubuntu"/>
              </a:rPr>
              <a:t>&lt;number&gt;</a:t>
            </a:fld>
            <a:r>
              <a:rPr b="0" lang="it-IT" sz="1400" spc="-1" strike="noStrike">
                <a:latin typeface="Ubuntu"/>
              </a:rPr>
              <a:t>/</a:t>
            </a:r>
            <a:fld id="{A7CE8D51-3B84-4ACB-B828-7F083F098A67}" type="slidecount">
              <a:rPr b="0" lang="it-IT" sz="1400" spc="-1" strike="noStrike">
                <a:latin typeface="Ubuntu"/>
              </a:rPr>
              <a:t>33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449" name="CustomShape 7"/>
          <p:cNvSpPr/>
          <p:nvPr/>
        </p:nvSpPr>
        <p:spPr>
          <a:xfrm>
            <a:off x="1440000" y="1224000"/>
            <a:ext cx="8640000" cy="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47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TextShape 8"/>
          <p:cNvSpPr txBox="1"/>
          <p:nvPr/>
        </p:nvSpPr>
        <p:spPr>
          <a:xfrm>
            <a:off x="8725680" y="288000"/>
            <a:ext cx="83592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0" lang="it-IT" sz="1800" spc="-1" strike="noStrike">
                <a:latin typeface="Ubuntu"/>
              </a:rPr>
              <a:t>LOGO</a:t>
            </a:r>
            <a:endParaRPr b="0" lang="it-IT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CustomShape 1"/>
          <p:cNvSpPr/>
          <p:nvPr/>
        </p:nvSpPr>
        <p:spPr>
          <a:xfrm>
            <a:off x="144000" y="161280"/>
            <a:ext cx="9792000" cy="6614280"/>
          </a:xfrm>
          <a:custGeom>
            <a:avLst/>
            <a:gdLst/>
            <a:ahLst/>
            <a:rect l="0" t="0" r="r" b="b"/>
            <a:pathLst>
              <a:path w="27233" h="18375">
                <a:moveTo>
                  <a:pt x="549" y="0"/>
                </a:moveTo>
                <a:cubicBezTo>
                  <a:pt x="290" y="0"/>
                  <a:pt x="32" y="258"/>
                  <a:pt x="31" y="517"/>
                </a:cubicBezTo>
                <a:lnTo>
                  <a:pt x="1" y="17857"/>
                </a:lnTo>
                <a:cubicBezTo>
                  <a:pt x="0" y="18115"/>
                  <a:pt x="258" y="18374"/>
                  <a:pt x="517" y="18374"/>
                </a:cubicBezTo>
                <a:lnTo>
                  <a:pt x="26683" y="18374"/>
                </a:lnTo>
                <a:cubicBezTo>
                  <a:pt x="26941" y="18374"/>
                  <a:pt x="27200" y="18115"/>
                  <a:pt x="27201" y="17857"/>
                </a:cubicBezTo>
                <a:lnTo>
                  <a:pt x="27231" y="517"/>
                </a:lnTo>
                <a:cubicBezTo>
                  <a:pt x="27232" y="258"/>
                  <a:pt x="26973" y="0"/>
                  <a:pt x="26715" y="0"/>
                </a:cubicBezTo>
                <a:lnTo>
                  <a:pt x="54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Click to edit the title text format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Click to edit the outline text format</a:t>
            </a:r>
            <a:endParaRPr b="0" lang="it-IT" sz="3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latin typeface="Ubuntu"/>
              </a:rPr>
              <a:t>Second Outline Level</a:t>
            </a:r>
            <a:endParaRPr b="0" lang="it-IT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400" spc="-1" strike="noStrike">
                <a:latin typeface="Ubuntu"/>
              </a:rPr>
              <a:t>Third Outline Level</a:t>
            </a:r>
            <a:endParaRPr b="0" lang="it-IT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Fourth Outline Level</a:t>
            </a:r>
            <a:endParaRPr b="0" lang="it-IT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Ubuntu"/>
              </a:rPr>
              <a:t>Fifth Outline Level</a:t>
            </a:r>
            <a:endParaRPr b="0" lang="it-IT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Sixth Outline Level</a:t>
            </a:r>
            <a:endParaRPr b="0" lang="it-IT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Seventh Outline Level</a:t>
            </a:r>
            <a:endParaRPr b="0" lang="it-IT" sz="2000" spc="-1" strike="noStrike">
              <a:latin typeface="Ubuntu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1400" spc="-1" strike="noStrike">
                <a:latin typeface="Ubuntu"/>
              </a:rPr>
              <a:t>Bratislava, Slovakia 25/11/2016</a:t>
            </a:r>
            <a:endParaRPr b="0" lang="it-IT" sz="1400" spc="-1" strike="noStrike">
              <a:latin typeface="Ubuntu"/>
            </a:endParaRPr>
          </a:p>
        </p:txBody>
      </p:sp>
      <p:sp>
        <p:nvSpPr>
          <p:cNvPr id="491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it-IT" sz="1400" spc="-1" strike="noStrike">
                <a:latin typeface="Ubuntu"/>
              </a:rPr>
              <a:t>&lt;footer&gt;</a:t>
            </a:r>
            <a:fld id="{7E1E7DDE-C3E4-45B5-AA3D-48AFC676F9F5}" type="author">
              <a:rPr b="0" lang="it-IT" sz="1400" spc="-1" strike="noStrike">
                <a:latin typeface="Ubuntu"/>
              </a:rPr>
              <a:t> 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492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C4D24D09-F21D-42E6-8232-55FD01F332FA}" type="slidenum">
              <a:rPr b="0" lang="it-IT" sz="1400" spc="-1" strike="noStrike">
                <a:latin typeface="Ubuntu"/>
              </a:rPr>
              <a:t>&lt;number&gt;</a:t>
            </a:fld>
            <a:r>
              <a:rPr b="0" lang="it-IT" sz="1400" spc="-1" strike="noStrike">
                <a:latin typeface="Ubuntu"/>
              </a:rPr>
              <a:t>/</a:t>
            </a:r>
            <a:fld id="{F80BACBC-9186-4538-943F-F2BE1DE121F0}" type="slidecount">
              <a:rPr b="0" lang="it-IT" sz="1400" spc="-1" strike="noStrike">
                <a:latin typeface="Ubuntu"/>
              </a:rPr>
              <a:t>33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493" name="CustomShape 7"/>
          <p:cNvSpPr/>
          <p:nvPr/>
        </p:nvSpPr>
        <p:spPr>
          <a:xfrm>
            <a:off x="1440000" y="1224000"/>
            <a:ext cx="8640000" cy="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47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TextShape 8"/>
          <p:cNvSpPr txBox="1"/>
          <p:nvPr/>
        </p:nvSpPr>
        <p:spPr>
          <a:xfrm>
            <a:off x="8725680" y="288000"/>
            <a:ext cx="83592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0" lang="it-IT" sz="1800" spc="-1" strike="noStrike">
                <a:latin typeface="Ubuntu"/>
              </a:rPr>
              <a:t>LOGO</a:t>
            </a:r>
            <a:endParaRPr b="0" lang="it-IT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-360000" y="5976000"/>
            <a:ext cx="2088000" cy="2160000"/>
          </a:xfrm>
          <a:custGeom>
            <a:avLst/>
            <a:gdLst/>
            <a:ahLst/>
            <a:rect l="0" t="0" r="r" b="b"/>
            <a:pathLst>
              <a:path w="5802" h="6001">
                <a:moveTo>
                  <a:pt x="966" y="0"/>
                </a:moveTo>
                <a:cubicBezTo>
                  <a:pt x="483" y="0"/>
                  <a:pt x="0" y="483"/>
                  <a:pt x="0" y="966"/>
                </a:cubicBezTo>
                <a:lnTo>
                  <a:pt x="0" y="5034"/>
                </a:lnTo>
                <a:cubicBezTo>
                  <a:pt x="0" y="5517"/>
                  <a:pt x="483" y="6000"/>
                  <a:pt x="966" y="6000"/>
                </a:cubicBezTo>
                <a:lnTo>
                  <a:pt x="4834" y="6000"/>
                </a:lnTo>
                <a:cubicBezTo>
                  <a:pt x="5317" y="6000"/>
                  <a:pt x="5801" y="5517"/>
                  <a:pt x="5801" y="5034"/>
                </a:cubicBezTo>
                <a:lnTo>
                  <a:pt x="5801" y="966"/>
                </a:lnTo>
                <a:cubicBezTo>
                  <a:pt x="5801" y="483"/>
                  <a:pt x="5317" y="0"/>
                  <a:pt x="4834" y="0"/>
                </a:cubicBezTo>
                <a:lnTo>
                  <a:pt x="966" y="0"/>
                </a:lnTo>
              </a:path>
            </a:pathLst>
          </a:custGeom>
          <a:solidFill>
            <a:srgbClr val="cc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2"/>
          <p:cNvSpPr/>
          <p:nvPr/>
        </p:nvSpPr>
        <p:spPr>
          <a:xfrm>
            <a:off x="4680000" y="297000"/>
            <a:ext cx="5256000" cy="6331680"/>
          </a:xfrm>
          <a:custGeom>
            <a:avLst/>
            <a:gdLst/>
            <a:ahLst/>
            <a:rect l="0" t="0" r="r" b="b"/>
            <a:pathLst>
              <a:path w="14630" h="17589">
                <a:moveTo>
                  <a:pt x="1236" y="0"/>
                </a:moveTo>
                <a:cubicBezTo>
                  <a:pt x="632" y="0"/>
                  <a:pt x="28" y="603"/>
                  <a:pt x="27" y="1207"/>
                </a:cubicBezTo>
                <a:lnTo>
                  <a:pt x="1" y="16381"/>
                </a:lnTo>
                <a:cubicBezTo>
                  <a:pt x="0" y="16984"/>
                  <a:pt x="602" y="17588"/>
                  <a:pt x="1206" y="17588"/>
                </a:cubicBezTo>
                <a:lnTo>
                  <a:pt x="13392" y="17588"/>
                </a:lnTo>
                <a:cubicBezTo>
                  <a:pt x="13996" y="17588"/>
                  <a:pt x="14601" y="16984"/>
                  <a:pt x="14602" y="16381"/>
                </a:cubicBezTo>
                <a:lnTo>
                  <a:pt x="14628" y="1207"/>
                </a:lnTo>
                <a:cubicBezTo>
                  <a:pt x="14629" y="603"/>
                  <a:pt x="14026" y="0"/>
                  <a:pt x="13422" y="0"/>
                </a:cubicBezTo>
                <a:lnTo>
                  <a:pt x="1236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3"/>
          <p:cNvSpPr/>
          <p:nvPr/>
        </p:nvSpPr>
        <p:spPr>
          <a:xfrm>
            <a:off x="9216000" y="3384000"/>
            <a:ext cx="1800000" cy="1296000"/>
          </a:xfrm>
          <a:custGeom>
            <a:avLst/>
            <a:gdLst/>
            <a:ahLst/>
            <a:rect l="0" t="0" r="r" b="b"/>
            <a:pathLst>
              <a:path w="5001" h="3601">
                <a:moveTo>
                  <a:pt x="600" y="0"/>
                </a:moveTo>
                <a:cubicBezTo>
                  <a:pt x="300" y="0"/>
                  <a:pt x="0" y="300"/>
                  <a:pt x="0" y="600"/>
                </a:cubicBezTo>
                <a:lnTo>
                  <a:pt x="0" y="3000"/>
                </a:lnTo>
                <a:cubicBezTo>
                  <a:pt x="0" y="3300"/>
                  <a:pt x="300" y="3600"/>
                  <a:pt x="600" y="3600"/>
                </a:cubicBezTo>
                <a:lnTo>
                  <a:pt x="4400" y="3600"/>
                </a:lnTo>
                <a:cubicBezTo>
                  <a:pt x="4700" y="3600"/>
                  <a:pt x="5000" y="3300"/>
                  <a:pt x="5000" y="3000"/>
                </a:cubicBezTo>
                <a:lnTo>
                  <a:pt x="5000" y="600"/>
                </a:lnTo>
                <a:cubicBezTo>
                  <a:pt x="5000" y="300"/>
                  <a:pt x="4700" y="0"/>
                  <a:pt x="4400" y="0"/>
                </a:cubicBezTo>
                <a:lnTo>
                  <a:pt x="600" y="0"/>
                </a:lnTo>
              </a:path>
            </a:pathLst>
          </a:custGeom>
          <a:gradFill>
            <a:gsLst>
              <a:gs pos="0">
                <a:srgbClr val="000000"/>
              </a:gs>
              <a:gs pos="100000">
                <a:srgbClr val="ffffff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4"/>
          <p:cNvSpPr/>
          <p:nvPr/>
        </p:nvSpPr>
        <p:spPr>
          <a:xfrm>
            <a:off x="0" y="4356000"/>
            <a:ext cx="8496000" cy="1584000"/>
          </a:xfrm>
          <a:prstGeom prst="rect">
            <a:avLst/>
          </a:prstGeom>
          <a:gradFill>
            <a:gsLst>
              <a:gs pos="0">
                <a:srgbClr val="0047ff"/>
              </a:gs>
              <a:gs pos="100000">
                <a:srgbClr val="99cc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PlaceHolder 5"/>
          <p:cNvSpPr>
            <a:spLocks noGrp="1"/>
          </p:cNvSpPr>
          <p:nvPr>
            <p:ph type="title"/>
          </p:nvPr>
        </p:nvSpPr>
        <p:spPr>
          <a:xfrm>
            <a:off x="504360" y="4500000"/>
            <a:ext cx="7487640" cy="12621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it-IT" sz="4400" spc="-1" strike="noStrike">
                <a:solidFill>
                  <a:srgbClr val="ffffff"/>
                </a:solidFill>
                <a:latin typeface="Ubuntu"/>
              </a:rPr>
              <a:t>Click to edit the title text format</a:t>
            </a:r>
            <a:endParaRPr b="0" lang="it-IT" sz="4400" spc="-1" strike="noStrike">
              <a:solidFill>
                <a:srgbClr val="ffffff"/>
              </a:solidFill>
              <a:latin typeface="Ubuntu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body"/>
          </p:nvPr>
        </p:nvSpPr>
        <p:spPr>
          <a:xfrm>
            <a:off x="4968000" y="1944000"/>
            <a:ext cx="4608000" cy="216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Click to edit the outline text format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latin typeface="Ubuntu"/>
              </a:rPr>
              <a:t>Second Outline Level</a:t>
            </a:r>
            <a:endParaRPr b="0" lang="it-IT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400" spc="-1" strike="noStrike">
                <a:latin typeface="Ubuntu"/>
              </a:rPr>
              <a:t>Third Outline Level</a:t>
            </a:r>
            <a:endParaRPr b="0" lang="it-IT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Fourth Outline Level</a:t>
            </a:r>
            <a:endParaRPr b="0" lang="it-IT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Ubuntu"/>
              </a:rPr>
              <a:t>Fifth Outline Level</a:t>
            </a:r>
            <a:endParaRPr b="0" lang="it-IT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Sixth Outline Level</a:t>
            </a:r>
            <a:endParaRPr b="0" lang="it-IT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Seventh Outline Level</a:t>
            </a:r>
            <a:endParaRPr b="0" lang="it-IT" sz="2000" spc="-1" strike="noStrike">
              <a:latin typeface="Ubuntu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1" lang="en-GB" sz="1800" spc="-1" strike="noStrike">
                <a:solidFill>
                  <a:srgbClr val="666666"/>
                </a:solidFill>
                <a:latin typeface="Ubuntu"/>
              </a:rPr>
              <a:t>&lt;date/time&gt;</a:t>
            </a:r>
            <a:endParaRPr b="1" lang="it-IT" sz="1800" spc="-1" strike="noStrike">
              <a:solidFill>
                <a:srgbClr val="666666"/>
              </a:solidFill>
              <a:latin typeface="Ubuntu"/>
            </a:endParaRPr>
          </a:p>
        </p:txBody>
      </p:sp>
      <p:sp>
        <p:nvSpPr>
          <p:cNvPr id="51" name="PlaceHolder 8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1" lang="it-IT" sz="1800" spc="-1" strike="noStrike">
                <a:solidFill>
                  <a:srgbClr val="666666"/>
                </a:solidFill>
                <a:latin typeface="Ubuntu"/>
              </a:rPr>
              <a:t>&lt;footer&gt;</a:t>
            </a:r>
            <a:endParaRPr b="1" lang="it-IT" sz="1800" spc="-1" strike="noStrike">
              <a:solidFill>
                <a:srgbClr val="666666"/>
              </a:solidFill>
              <a:latin typeface="Ubuntu"/>
            </a:endParaRPr>
          </a:p>
        </p:txBody>
      </p:sp>
      <p:sp>
        <p:nvSpPr>
          <p:cNvPr id="52" name="PlaceHolder 9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D11B18E2-F1FF-4030-BE38-D5987B6C2190}" type="slidenum">
              <a:rPr b="0" lang="it-IT" sz="1400" spc="-1" strike="noStrike">
                <a:latin typeface="Ubuntu"/>
              </a:rPr>
              <a:t>&lt;number&gt;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53" name="CustomShape 10"/>
          <p:cNvSpPr/>
          <p:nvPr/>
        </p:nvSpPr>
        <p:spPr>
          <a:xfrm>
            <a:off x="-216000" y="-288000"/>
            <a:ext cx="2088000" cy="2160000"/>
          </a:xfrm>
          <a:custGeom>
            <a:avLst/>
            <a:gdLst/>
            <a:ahLst/>
            <a:rect l="0" t="0" r="r" b="b"/>
            <a:pathLst>
              <a:path w="5802" h="6001">
                <a:moveTo>
                  <a:pt x="966" y="0"/>
                </a:moveTo>
                <a:cubicBezTo>
                  <a:pt x="483" y="0"/>
                  <a:pt x="0" y="483"/>
                  <a:pt x="0" y="966"/>
                </a:cubicBezTo>
                <a:lnTo>
                  <a:pt x="0" y="5034"/>
                </a:lnTo>
                <a:cubicBezTo>
                  <a:pt x="0" y="5517"/>
                  <a:pt x="483" y="6000"/>
                  <a:pt x="966" y="6000"/>
                </a:cubicBezTo>
                <a:lnTo>
                  <a:pt x="4834" y="6000"/>
                </a:lnTo>
                <a:cubicBezTo>
                  <a:pt x="5317" y="6000"/>
                  <a:pt x="5801" y="5517"/>
                  <a:pt x="5801" y="5034"/>
                </a:cubicBezTo>
                <a:lnTo>
                  <a:pt x="5801" y="966"/>
                </a:lnTo>
                <a:cubicBezTo>
                  <a:pt x="5801" y="483"/>
                  <a:pt x="5317" y="0"/>
                  <a:pt x="4834" y="0"/>
                </a:cubicBezTo>
                <a:lnTo>
                  <a:pt x="966" y="0"/>
                </a:lnTo>
              </a:path>
            </a:pathLst>
          </a:custGeom>
          <a:solidFill>
            <a:srgbClr val="cc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11"/>
          <p:cNvSpPr/>
          <p:nvPr/>
        </p:nvSpPr>
        <p:spPr>
          <a:xfrm>
            <a:off x="1080000" y="-432000"/>
            <a:ext cx="1296000" cy="1296000"/>
          </a:xfrm>
          <a:custGeom>
            <a:avLst/>
            <a:gdLst/>
            <a:ahLst/>
            <a:rect l="0" t="0" r="r" b="b"/>
            <a:pathLst>
              <a:path w="3601" h="3601">
                <a:moveTo>
                  <a:pt x="600" y="0"/>
                </a:moveTo>
                <a:cubicBezTo>
                  <a:pt x="300" y="0"/>
                  <a:pt x="0" y="300"/>
                  <a:pt x="0" y="600"/>
                </a:cubicBezTo>
                <a:lnTo>
                  <a:pt x="0" y="3000"/>
                </a:lnTo>
                <a:cubicBezTo>
                  <a:pt x="0" y="3300"/>
                  <a:pt x="300" y="3600"/>
                  <a:pt x="600" y="3600"/>
                </a:cubicBezTo>
                <a:lnTo>
                  <a:pt x="3000" y="3600"/>
                </a:lnTo>
                <a:cubicBezTo>
                  <a:pt x="3300" y="3600"/>
                  <a:pt x="3600" y="3300"/>
                  <a:pt x="3600" y="3000"/>
                </a:cubicBezTo>
                <a:lnTo>
                  <a:pt x="3600" y="600"/>
                </a:lnTo>
                <a:cubicBezTo>
                  <a:pt x="3600" y="300"/>
                  <a:pt x="3300" y="0"/>
                  <a:pt x="3000" y="0"/>
                </a:cubicBezTo>
                <a:lnTo>
                  <a:pt x="600" y="0"/>
                </a:lnTo>
              </a:path>
            </a:pathLst>
          </a:cu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12"/>
          <p:cNvSpPr/>
          <p:nvPr/>
        </p:nvSpPr>
        <p:spPr>
          <a:xfrm>
            <a:off x="-360000" y="1152000"/>
            <a:ext cx="4176000" cy="1296000"/>
          </a:xfrm>
          <a:custGeom>
            <a:avLst/>
            <a:gdLst/>
            <a:ahLst/>
            <a:rect l="0" t="0" r="r" b="b"/>
            <a:pathLst>
              <a:path w="11602" h="3601">
                <a:moveTo>
                  <a:pt x="600" y="0"/>
                </a:moveTo>
                <a:cubicBezTo>
                  <a:pt x="300" y="0"/>
                  <a:pt x="0" y="300"/>
                  <a:pt x="0" y="600"/>
                </a:cubicBezTo>
                <a:lnTo>
                  <a:pt x="0" y="3000"/>
                </a:lnTo>
                <a:cubicBezTo>
                  <a:pt x="0" y="3300"/>
                  <a:pt x="300" y="3600"/>
                  <a:pt x="600" y="3600"/>
                </a:cubicBezTo>
                <a:lnTo>
                  <a:pt x="11000" y="3600"/>
                </a:lnTo>
                <a:cubicBezTo>
                  <a:pt x="11300" y="3600"/>
                  <a:pt x="11601" y="3300"/>
                  <a:pt x="11601" y="3000"/>
                </a:cubicBezTo>
                <a:lnTo>
                  <a:pt x="11601" y="600"/>
                </a:lnTo>
                <a:cubicBezTo>
                  <a:pt x="11601" y="300"/>
                  <a:pt x="11300" y="0"/>
                  <a:pt x="11000" y="0"/>
                </a:cubicBezTo>
                <a:lnTo>
                  <a:pt x="600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dist="101823" dir="2700000">
              <a:srgbClr val="c0c0c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6" name="TextShape 13"/>
          <p:cNvSpPr txBox="1"/>
          <p:nvPr/>
        </p:nvSpPr>
        <p:spPr>
          <a:xfrm>
            <a:off x="432000" y="1525320"/>
            <a:ext cx="295200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Ubuntu"/>
              </a:rPr>
              <a:t>Your Logo Here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7" name="CustomShape 14"/>
          <p:cNvSpPr/>
          <p:nvPr/>
        </p:nvSpPr>
        <p:spPr>
          <a:xfrm>
            <a:off x="7272000" y="-3168000"/>
            <a:ext cx="2088000" cy="2160000"/>
          </a:xfrm>
          <a:custGeom>
            <a:avLst/>
            <a:gdLst/>
            <a:ahLst/>
            <a:rect l="0" t="0" r="r" b="b"/>
            <a:pathLst>
              <a:path w="5802" h="6001">
                <a:moveTo>
                  <a:pt x="4835" y="6000"/>
                </a:moveTo>
                <a:cubicBezTo>
                  <a:pt x="5318" y="6000"/>
                  <a:pt x="5801" y="5517"/>
                  <a:pt x="5801" y="5034"/>
                </a:cubicBezTo>
                <a:lnTo>
                  <a:pt x="5801" y="966"/>
                </a:lnTo>
                <a:cubicBezTo>
                  <a:pt x="5801" y="483"/>
                  <a:pt x="5318" y="0"/>
                  <a:pt x="4835" y="0"/>
                </a:cubicBezTo>
                <a:lnTo>
                  <a:pt x="967" y="0"/>
                </a:lnTo>
                <a:cubicBezTo>
                  <a:pt x="484" y="0"/>
                  <a:pt x="0" y="483"/>
                  <a:pt x="0" y="966"/>
                </a:cubicBezTo>
                <a:lnTo>
                  <a:pt x="0" y="5034"/>
                </a:lnTo>
                <a:cubicBezTo>
                  <a:pt x="0" y="5517"/>
                  <a:pt x="484" y="6000"/>
                  <a:pt x="967" y="6000"/>
                </a:cubicBezTo>
                <a:lnTo>
                  <a:pt x="4835" y="6000"/>
                </a:lnTo>
              </a:path>
            </a:pathLst>
          </a:custGeom>
          <a:solidFill>
            <a:srgbClr val="cc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4400" spc="-1" strike="noStrike">
                <a:latin typeface="Arial"/>
              </a:rPr>
              <a:t>Click to edit the title text format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Click to edit the outline text format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latin typeface="Arial"/>
              </a:rPr>
              <a:t>Second Outline Level</a:t>
            </a:r>
            <a:endParaRPr b="0" lang="it-IT" sz="2800" spc="-1" strike="noStrike">
              <a:latin typeface="Arial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Third Outline Level</a:t>
            </a:r>
            <a:endParaRPr b="0" lang="it-IT" sz="2400" spc="-1" strike="noStrike">
              <a:latin typeface="Arial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Arial"/>
              </a:rPr>
              <a:t>Fourth Outline Level</a:t>
            </a:r>
            <a:endParaRPr b="0" lang="it-IT" sz="2000" spc="-1" strike="noStrike">
              <a:latin typeface="Arial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Fifth Outline Level</a:t>
            </a:r>
            <a:endParaRPr b="0" lang="it-IT" sz="2000" spc="-1" strike="noStrike">
              <a:latin typeface="Arial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Sixth Outline Level</a:t>
            </a:r>
            <a:endParaRPr b="0" lang="it-IT" sz="2000" spc="-1" strike="noStrike">
              <a:latin typeface="Arial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Seventh Outline Level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it-IT" sz="1400" spc="-1" strike="noStrike">
                <a:latin typeface="Times New Roman"/>
              </a:rPr>
              <a:t>&lt;footer&gt;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98D8F3E5-6400-42F9-BE02-F3D04422B7B3}" type="slidenum">
              <a:rPr b="0" lang="it-IT" sz="1400" spc="-1" strike="noStrike">
                <a:latin typeface="Times New Roman"/>
              </a:rPr>
              <a:t>&lt;number&gt;</a:t>
            </a:fld>
            <a:endParaRPr b="0" lang="it-I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44000" y="161280"/>
            <a:ext cx="9792000" cy="6614280"/>
          </a:xfrm>
          <a:custGeom>
            <a:avLst/>
            <a:gdLst/>
            <a:ahLst/>
            <a:rect l="0" t="0" r="r" b="b"/>
            <a:pathLst>
              <a:path w="27233" h="18375">
                <a:moveTo>
                  <a:pt x="549" y="0"/>
                </a:moveTo>
                <a:cubicBezTo>
                  <a:pt x="290" y="0"/>
                  <a:pt x="32" y="258"/>
                  <a:pt x="31" y="517"/>
                </a:cubicBezTo>
                <a:lnTo>
                  <a:pt x="1" y="17857"/>
                </a:lnTo>
                <a:cubicBezTo>
                  <a:pt x="0" y="18115"/>
                  <a:pt x="258" y="18374"/>
                  <a:pt x="517" y="18374"/>
                </a:cubicBezTo>
                <a:lnTo>
                  <a:pt x="26683" y="18374"/>
                </a:lnTo>
                <a:cubicBezTo>
                  <a:pt x="26941" y="18374"/>
                  <a:pt x="27200" y="18115"/>
                  <a:pt x="27201" y="17857"/>
                </a:cubicBezTo>
                <a:lnTo>
                  <a:pt x="27231" y="517"/>
                </a:lnTo>
                <a:cubicBezTo>
                  <a:pt x="27232" y="258"/>
                  <a:pt x="26973" y="0"/>
                  <a:pt x="26715" y="0"/>
                </a:cubicBezTo>
                <a:lnTo>
                  <a:pt x="54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Click to edit the title text format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Click to edit the outline text format</a:t>
            </a:r>
            <a:endParaRPr b="0" lang="it-IT" sz="3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latin typeface="Ubuntu"/>
              </a:rPr>
              <a:t>Second Outline Level</a:t>
            </a:r>
            <a:endParaRPr b="0" lang="it-IT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400" spc="-1" strike="noStrike">
                <a:latin typeface="Ubuntu"/>
              </a:rPr>
              <a:t>Third Outline Level</a:t>
            </a:r>
            <a:endParaRPr b="0" lang="it-IT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Fourth Outline Level</a:t>
            </a:r>
            <a:endParaRPr b="0" lang="it-IT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Ubuntu"/>
              </a:rPr>
              <a:t>Fifth Outline Level</a:t>
            </a:r>
            <a:endParaRPr b="0" lang="it-IT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Sixth Outline Level</a:t>
            </a:r>
            <a:endParaRPr b="0" lang="it-IT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Seventh Outline Level</a:t>
            </a:r>
            <a:endParaRPr b="0" lang="it-IT" sz="2000" spc="-1" strike="noStrike">
              <a:latin typeface="Ubuntu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1400" spc="-1" strike="noStrike">
                <a:latin typeface="Ubuntu"/>
              </a:rPr>
              <a:t>Bratislava, Slovakia 25/11/2016</a:t>
            </a:r>
            <a:endParaRPr b="0" lang="it-IT" sz="1400" spc="-1" strike="noStrike">
              <a:latin typeface="Ubuntu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it-IT" sz="1400" spc="-1" strike="noStrike">
                <a:latin typeface="Ubuntu"/>
              </a:rPr>
              <a:t>&lt;footer&gt;</a:t>
            </a:r>
            <a:fld id="{DF20D93A-3A65-4013-BB77-04E7A003244A}" type="author">
              <a:rPr b="0" lang="it-IT" sz="1400" spc="-1" strike="noStrike">
                <a:latin typeface="Ubuntu"/>
              </a:rPr>
              <a:t> 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1FF91E31-D904-4C47-B808-32B041EFA521}" type="slidenum">
              <a:rPr b="0" lang="it-IT" sz="1400" spc="-1" strike="noStrike">
                <a:latin typeface="Ubuntu"/>
              </a:rPr>
              <a:t>&lt;number&gt;</a:t>
            </a:fld>
            <a:r>
              <a:rPr b="0" lang="it-IT" sz="1400" spc="-1" strike="noStrike">
                <a:latin typeface="Ubuntu"/>
              </a:rPr>
              <a:t>/</a:t>
            </a:r>
            <a:fld id="{A328AC67-5550-4576-918D-166E05830B90}" type="slidecount">
              <a:rPr b="0" lang="it-IT" sz="1400" spc="-1" strike="noStrike">
                <a:latin typeface="Ubuntu"/>
              </a:rPr>
              <a:t>33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141" name="CustomShape 7"/>
          <p:cNvSpPr/>
          <p:nvPr/>
        </p:nvSpPr>
        <p:spPr>
          <a:xfrm>
            <a:off x="1440000" y="1224000"/>
            <a:ext cx="8640000" cy="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47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TextShape 8"/>
          <p:cNvSpPr txBox="1"/>
          <p:nvPr/>
        </p:nvSpPr>
        <p:spPr>
          <a:xfrm>
            <a:off x="8725680" y="288000"/>
            <a:ext cx="83592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0" lang="it-IT" sz="1800" spc="-1" strike="noStrike">
                <a:latin typeface="Ubuntu"/>
              </a:rPr>
              <a:t>LOGO</a:t>
            </a:r>
            <a:endParaRPr b="0" lang="it-IT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44000" y="161280"/>
            <a:ext cx="9792000" cy="6614280"/>
          </a:xfrm>
          <a:custGeom>
            <a:avLst/>
            <a:gdLst/>
            <a:ahLst/>
            <a:rect l="0" t="0" r="r" b="b"/>
            <a:pathLst>
              <a:path w="27233" h="18375">
                <a:moveTo>
                  <a:pt x="549" y="0"/>
                </a:moveTo>
                <a:cubicBezTo>
                  <a:pt x="290" y="0"/>
                  <a:pt x="32" y="258"/>
                  <a:pt x="31" y="517"/>
                </a:cubicBezTo>
                <a:lnTo>
                  <a:pt x="1" y="17857"/>
                </a:lnTo>
                <a:cubicBezTo>
                  <a:pt x="0" y="18115"/>
                  <a:pt x="258" y="18374"/>
                  <a:pt x="517" y="18374"/>
                </a:cubicBezTo>
                <a:lnTo>
                  <a:pt x="26683" y="18374"/>
                </a:lnTo>
                <a:cubicBezTo>
                  <a:pt x="26941" y="18374"/>
                  <a:pt x="27200" y="18115"/>
                  <a:pt x="27201" y="17857"/>
                </a:cubicBezTo>
                <a:lnTo>
                  <a:pt x="27231" y="517"/>
                </a:lnTo>
                <a:cubicBezTo>
                  <a:pt x="27232" y="258"/>
                  <a:pt x="26973" y="0"/>
                  <a:pt x="26715" y="0"/>
                </a:cubicBezTo>
                <a:lnTo>
                  <a:pt x="54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Click to edit the title text format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Click to edit the outline text format</a:t>
            </a:r>
            <a:endParaRPr b="0" lang="it-IT" sz="3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latin typeface="Ubuntu"/>
              </a:rPr>
              <a:t>Second Outline Level</a:t>
            </a:r>
            <a:endParaRPr b="0" lang="it-IT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400" spc="-1" strike="noStrike">
                <a:latin typeface="Ubuntu"/>
              </a:rPr>
              <a:t>Third Outline Level</a:t>
            </a:r>
            <a:endParaRPr b="0" lang="it-IT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Fourth Outline Level</a:t>
            </a:r>
            <a:endParaRPr b="0" lang="it-IT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Ubuntu"/>
              </a:rPr>
              <a:t>Fifth Outline Level</a:t>
            </a:r>
            <a:endParaRPr b="0" lang="it-IT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Sixth Outline Level</a:t>
            </a:r>
            <a:endParaRPr b="0" lang="it-IT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Seventh Outline Level</a:t>
            </a:r>
            <a:endParaRPr b="0" lang="it-IT" sz="2000" spc="-1" strike="noStrike">
              <a:latin typeface="Ubuntu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1400" spc="-1" strike="noStrike">
                <a:latin typeface="Ubuntu"/>
              </a:rPr>
              <a:t>Bratislava, Slovakia 25/11/2016</a:t>
            </a:r>
            <a:endParaRPr b="0" lang="it-IT" sz="1400" spc="-1" strike="noStrike">
              <a:latin typeface="Ubuntu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it-IT" sz="1400" spc="-1" strike="noStrike">
                <a:latin typeface="Ubuntu"/>
              </a:rPr>
              <a:t>&lt;footer&gt;</a:t>
            </a:r>
            <a:fld id="{8D3B9949-B848-4ADA-80A6-A64A7EAAF9A9}" type="author">
              <a:rPr b="0" lang="it-IT" sz="1400" spc="-1" strike="noStrike">
                <a:latin typeface="Ubuntu"/>
              </a:rPr>
              <a:t> 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184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88F4BF36-5A7F-4090-B0BF-75A57FD7D1FB}" type="slidenum">
              <a:rPr b="0" lang="it-IT" sz="1400" spc="-1" strike="noStrike">
                <a:latin typeface="Ubuntu"/>
              </a:rPr>
              <a:t>&lt;number&gt;</a:t>
            </a:fld>
            <a:r>
              <a:rPr b="0" lang="it-IT" sz="1400" spc="-1" strike="noStrike">
                <a:latin typeface="Ubuntu"/>
              </a:rPr>
              <a:t>/</a:t>
            </a:r>
            <a:fld id="{3DAD03F5-4E08-42D2-847C-DD084D9460D9}" type="slidecount">
              <a:rPr b="0" lang="it-IT" sz="1400" spc="-1" strike="noStrike">
                <a:latin typeface="Ubuntu"/>
              </a:rPr>
              <a:t>33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1440000" y="1224000"/>
            <a:ext cx="8640000" cy="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47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TextShape 8"/>
          <p:cNvSpPr txBox="1"/>
          <p:nvPr/>
        </p:nvSpPr>
        <p:spPr>
          <a:xfrm>
            <a:off x="8725680" y="288000"/>
            <a:ext cx="83592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0" lang="it-IT" sz="1800" spc="-1" strike="noStrike">
                <a:latin typeface="Ubuntu"/>
              </a:rPr>
              <a:t>LOGO</a:t>
            </a:r>
            <a:endParaRPr b="0" lang="it-IT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144000" y="161280"/>
            <a:ext cx="9792000" cy="6614280"/>
          </a:xfrm>
          <a:custGeom>
            <a:avLst/>
            <a:gdLst/>
            <a:ahLst/>
            <a:rect l="0" t="0" r="r" b="b"/>
            <a:pathLst>
              <a:path w="27233" h="18375">
                <a:moveTo>
                  <a:pt x="549" y="0"/>
                </a:moveTo>
                <a:cubicBezTo>
                  <a:pt x="290" y="0"/>
                  <a:pt x="32" y="258"/>
                  <a:pt x="31" y="517"/>
                </a:cubicBezTo>
                <a:lnTo>
                  <a:pt x="1" y="17857"/>
                </a:lnTo>
                <a:cubicBezTo>
                  <a:pt x="0" y="18115"/>
                  <a:pt x="258" y="18374"/>
                  <a:pt x="517" y="18374"/>
                </a:cubicBezTo>
                <a:lnTo>
                  <a:pt x="26683" y="18374"/>
                </a:lnTo>
                <a:cubicBezTo>
                  <a:pt x="26941" y="18374"/>
                  <a:pt x="27200" y="18115"/>
                  <a:pt x="27201" y="17857"/>
                </a:cubicBezTo>
                <a:lnTo>
                  <a:pt x="27231" y="517"/>
                </a:lnTo>
                <a:cubicBezTo>
                  <a:pt x="27232" y="258"/>
                  <a:pt x="26973" y="0"/>
                  <a:pt x="26715" y="0"/>
                </a:cubicBezTo>
                <a:lnTo>
                  <a:pt x="54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Click to edit the title text format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Click to edit the outline text format</a:t>
            </a:r>
            <a:endParaRPr b="0" lang="it-IT" sz="3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latin typeface="Ubuntu"/>
              </a:rPr>
              <a:t>Second Outline Level</a:t>
            </a:r>
            <a:endParaRPr b="0" lang="it-IT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400" spc="-1" strike="noStrike">
                <a:latin typeface="Ubuntu"/>
              </a:rPr>
              <a:t>Third Outline Level</a:t>
            </a:r>
            <a:endParaRPr b="0" lang="it-IT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Fourth Outline Level</a:t>
            </a:r>
            <a:endParaRPr b="0" lang="it-IT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Ubuntu"/>
              </a:rPr>
              <a:t>Fifth Outline Level</a:t>
            </a:r>
            <a:endParaRPr b="0" lang="it-IT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Sixth Outline Level</a:t>
            </a:r>
            <a:endParaRPr b="0" lang="it-IT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Seventh Outline Level</a:t>
            </a:r>
            <a:endParaRPr b="0" lang="it-IT" sz="2000" spc="-1" strike="noStrike">
              <a:latin typeface="Ubuntu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1400" spc="-1" strike="noStrike">
                <a:latin typeface="Ubuntu"/>
              </a:rPr>
              <a:t>Bratislava, Slovakia 25/11/2016</a:t>
            </a:r>
            <a:endParaRPr b="0" lang="it-IT" sz="1400" spc="-1" strike="noStrike">
              <a:latin typeface="Ubuntu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it-IT" sz="1400" spc="-1" strike="noStrike">
                <a:latin typeface="Ubuntu"/>
              </a:rPr>
              <a:t>&lt;footer&gt;</a:t>
            </a:r>
            <a:fld id="{BE10D611-B0CA-4AB4-ADFD-0A44282BD623}" type="author">
              <a:rPr b="0" lang="it-IT" sz="1400" spc="-1" strike="noStrike">
                <a:latin typeface="Ubuntu"/>
              </a:rPr>
              <a:t> 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F38CE7C0-137A-41FA-BD5E-41D090443752}" type="slidenum">
              <a:rPr b="0" lang="it-IT" sz="1400" spc="-1" strike="noStrike">
                <a:latin typeface="Ubuntu"/>
              </a:rPr>
              <a:t>&lt;number&gt;</a:t>
            </a:fld>
            <a:r>
              <a:rPr b="0" lang="it-IT" sz="1400" spc="-1" strike="noStrike">
                <a:latin typeface="Ubuntu"/>
              </a:rPr>
              <a:t>/</a:t>
            </a:r>
            <a:fld id="{EA8C45A6-3801-48D8-9A75-CC822304CE0D}" type="slidecount">
              <a:rPr b="0" lang="it-IT" sz="1400" spc="-1" strike="noStrike">
                <a:latin typeface="Ubuntu"/>
              </a:rPr>
              <a:t>33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229" name="CustomShape 7"/>
          <p:cNvSpPr/>
          <p:nvPr/>
        </p:nvSpPr>
        <p:spPr>
          <a:xfrm>
            <a:off x="1440000" y="1224000"/>
            <a:ext cx="8640000" cy="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47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TextShape 8"/>
          <p:cNvSpPr txBox="1"/>
          <p:nvPr/>
        </p:nvSpPr>
        <p:spPr>
          <a:xfrm>
            <a:off x="8725680" y="288000"/>
            <a:ext cx="83592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0" lang="it-IT" sz="1800" spc="-1" strike="noStrike">
                <a:latin typeface="Ubuntu"/>
              </a:rPr>
              <a:t>LOGO</a:t>
            </a:r>
            <a:endParaRPr b="0" lang="it-IT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44000" y="161280"/>
            <a:ext cx="9792000" cy="6614280"/>
          </a:xfrm>
          <a:custGeom>
            <a:avLst/>
            <a:gdLst/>
            <a:ahLst/>
            <a:rect l="0" t="0" r="r" b="b"/>
            <a:pathLst>
              <a:path w="27233" h="18375">
                <a:moveTo>
                  <a:pt x="549" y="0"/>
                </a:moveTo>
                <a:cubicBezTo>
                  <a:pt x="290" y="0"/>
                  <a:pt x="32" y="258"/>
                  <a:pt x="31" y="517"/>
                </a:cubicBezTo>
                <a:lnTo>
                  <a:pt x="1" y="17857"/>
                </a:lnTo>
                <a:cubicBezTo>
                  <a:pt x="0" y="18115"/>
                  <a:pt x="258" y="18374"/>
                  <a:pt x="517" y="18374"/>
                </a:cubicBezTo>
                <a:lnTo>
                  <a:pt x="26683" y="18374"/>
                </a:lnTo>
                <a:cubicBezTo>
                  <a:pt x="26941" y="18374"/>
                  <a:pt x="27200" y="18115"/>
                  <a:pt x="27201" y="17857"/>
                </a:cubicBezTo>
                <a:lnTo>
                  <a:pt x="27231" y="517"/>
                </a:lnTo>
                <a:cubicBezTo>
                  <a:pt x="27232" y="258"/>
                  <a:pt x="26973" y="0"/>
                  <a:pt x="26715" y="0"/>
                </a:cubicBezTo>
                <a:lnTo>
                  <a:pt x="54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Click to edit the title text format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Click to edit the outline text format</a:t>
            </a:r>
            <a:endParaRPr b="0" lang="it-IT" sz="3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latin typeface="Ubuntu"/>
              </a:rPr>
              <a:t>Second Outline Level</a:t>
            </a:r>
            <a:endParaRPr b="0" lang="it-IT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400" spc="-1" strike="noStrike">
                <a:latin typeface="Ubuntu"/>
              </a:rPr>
              <a:t>Third Outline Level</a:t>
            </a:r>
            <a:endParaRPr b="0" lang="it-IT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Fourth Outline Level</a:t>
            </a:r>
            <a:endParaRPr b="0" lang="it-IT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Ubuntu"/>
              </a:rPr>
              <a:t>Fifth Outline Level</a:t>
            </a:r>
            <a:endParaRPr b="0" lang="it-IT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Sixth Outline Level</a:t>
            </a:r>
            <a:endParaRPr b="0" lang="it-IT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Seventh Outline Level</a:t>
            </a:r>
            <a:endParaRPr b="0" lang="it-IT" sz="2000" spc="-1" strike="noStrike">
              <a:latin typeface="Ubuntu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1400" spc="-1" strike="noStrike">
                <a:latin typeface="Ubuntu"/>
              </a:rPr>
              <a:t>Bratislava, Slovakia 25/11/2016</a:t>
            </a:r>
            <a:endParaRPr b="0" lang="it-IT" sz="1400" spc="-1" strike="noStrike">
              <a:latin typeface="Ubuntu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it-IT" sz="1400" spc="-1" strike="noStrike">
                <a:latin typeface="Ubuntu"/>
              </a:rPr>
              <a:t>&lt;footer&gt;</a:t>
            </a:r>
            <a:fld id="{DFAE2228-311F-4A0E-905E-9A39F685955A}" type="author">
              <a:rPr b="0" lang="it-IT" sz="1400" spc="-1" strike="noStrike">
                <a:latin typeface="Ubuntu"/>
              </a:rPr>
              <a:t> 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FF752465-DFF3-4E32-888D-6DD1ACE473D4}" type="slidenum">
              <a:rPr b="0" lang="it-IT" sz="1400" spc="-1" strike="noStrike">
                <a:latin typeface="Ubuntu"/>
              </a:rPr>
              <a:t>&lt;number&gt;</a:t>
            </a:fld>
            <a:r>
              <a:rPr b="0" lang="it-IT" sz="1400" spc="-1" strike="noStrike">
                <a:latin typeface="Ubuntu"/>
              </a:rPr>
              <a:t>/</a:t>
            </a:r>
            <a:fld id="{7D35FF04-21E9-4B4C-AEA6-0A6D66C70084}" type="slidecount">
              <a:rPr b="0" lang="it-IT" sz="1400" spc="-1" strike="noStrike">
                <a:latin typeface="Ubuntu"/>
              </a:rPr>
              <a:t>33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273" name="CustomShape 7"/>
          <p:cNvSpPr/>
          <p:nvPr/>
        </p:nvSpPr>
        <p:spPr>
          <a:xfrm>
            <a:off x="1440000" y="1224000"/>
            <a:ext cx="8640000" cy="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47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TextShape 8"/>
          <p:cNvSpPr txBox="1"/>
          <p:nvPr/>
        </p:nvSpPr>
        <p:spPr>
          <a:xfrm>
            <a:off x="8725680" y="288000"/>
            <a:ext cx="83592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0" lang="it-IT" sz="1800" spc="-1" strike="noStrike">
                <a:latin typeface="Ubuntu"/>
              </a:rPr>
              <a:t>LOGO</a:t>
            </a:r>
            <a:endParaRPr b="0" lang="it-IT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144000" y="161280"/>
            <a:ext cx="9792000" cy="6614280"/>
          </a:xfrm>
          <a:custGeom>
            <a:avLst/>
            <a:gdLst/>
            <a:ahLst/>
            <a:rect l="0" t="0" r="r" b="b"/>
            <a:pathLst>
              <a:path w="27233" h="18375">
                <a:moveTo>
                  <a:pt x="549" y="0"/>
                </a:moveTo>
                <a:cubicBezTo>
                  <a:pt x="290" y="0"/>
                  <a:pt x="32" y="258"/>
                  <a:pt x="31" y="517"/>
                </a:cubicBezTo>
                <a:lnTo>
                  <a:pt x="1" y="17857"/>
                </a:lnTo>
                <a:cubicBezTo>
                  <a:pt x="0" y="18115"/>
                  <a:pt x="258" y="18374"/>
                  <a:pt x="517" y="18374"/>
                </a:cubicBezTo>
                <a:lnTo>
                  <a:pt x="26683" y="18374"/>
                </a:lnTo>
                <a:cubicBezTo>
                  <a:pt x="26941" y="18374"/>
                  <a:pt x="27200" y="18115"/>
                  <a:pt x="27201" y="17857"/>
                </a:cubicBezTo>
                <a:lnTo>
                  <a:pt x="27231" y="517"/>
                </a:lnTo>
                <a:cubicBezTo>
                  <a:pt x="27232" y="258"/>
                  <a:pt x="26973" y="0"/>
                  <a:pt x="26715" y="0"/>
                </a:cubicBezTo>
                <a:lnTo>
                  <a:pt x="54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Click to edit the title text format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Click to edit the outline text format</a:t>
            </a:r>
            <a:endParaRPr b="0" lang="it-IT" sz="3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latin typeface="Ubuntu"/>
              </a:rPr>
              <a:t>Second Outline Level</a:t>
            </a:r>
            <a:endParaRPr b="0" lang="it-IT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400" spc="-1" strike="noStrike">
                <a:latin typeface="Ubuntu"/>
              </a:rPr>
              <a:t>Third Outline Level</a:t>
            </a:r>
            <a:endParaRPr b="0" lang="it-IT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Fourth Outline Level</a:t>
            </a:r>
            <a:endParaRPr b="0" lang="it-IT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Ubuntu"/>
              </a:rPr>
              <a:t>Fifth Outline Level</a:t>
            </a:r>
            <a:endParaRPr b="0" lang="it-IT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Sixth Outline Level</a:t>
            </a:r>
            <a:endParaRPr b="0" lang="it-IT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Seventh Outline Level</a:t>
            </a:r>
            <a:endParaRPr b="0" lang="it-IT" sz="2000" spc="-1" strike="noStrike">
              <a:latin typeface="Ubuntu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1400" spc="-1" strike="noStrike">
                <a:latin typeface="Ubuntu"/>
              </a:rPr>
              <a:t>Bratislava, Slovakia 25/11/2016</a:t>
            </a:r>
            <a:endParaRPr b="0" lang="it-IT" sz="1400" spc="-1" strike="noStrike">
              <a:latin typeface="Ubuntu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it-IT" sz="1400" spc="-1" strike="noStrike">
                <a:latin typeface="Ubuntu"/>
              </a:rPr>
              <a:t>&lt;footer&gt;</a:t>
            </a:r>
            <a:fld id="{B53AC51C-64EF-44A5-AF59-6D8EDE26C404}" type="author">
              <a:rPr b="0" lang="it-IT" sz="1400" spc="-1" strike="noStrike">
                <a:latin typeface="Ubuntu"/>
              </a:rPr>
              <a:t> 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316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AE0E1148-0C3F-4BF8-9C7F-C175920E7584}" type="slidenum">
              <a:rPr b="0" lang="it-IT" sz="1400" spc="-1" strike="noStrike">
                <a:latin typeface="Ubuntu"/>
              </a:rPr>
              <a:t>&lt;number&gt;</a:t>
            </a:fld>
            <a:r>
              <a:rPr b="0" lang="it-IT" sz="1400" spc="-1" strike="noStrike">
                <a:latin typeface="Ubuntu"/>
              </a:rPr>
              <a:t>/</a:t>
            </a:r>
            <a:fld id="{21C6F86B-617C-44B5-85F9-E811EB94B93A}" type="slidecount">
              <a:rPr b="0" lang="it-IT" sz="1400" spc="-1" strike="noStrike">
                <a:latin typeface="Ubuntu"/>
              </a:rPr>
              <a:t>33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317" name="CustomShape 7"/>
          <p:cNvSpPr/>
          <p:nvPr/>
        </p:nvSpPr>
        <p:spPr>
          <a:xfrm>
            <a:off x="1440000" y="1224000"/>
            <a:ext cx="8640000" cy="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47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TextShape 8"/>
          <p:cNvSpPr txBox="1"/>
          <p:nvPr/>
        </p:nvSpPr>
        <p:spPr>
          <a:xfrm>
            <a:off x="8725680" y="288000"/>
            <a:ext cx="83592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0" lang="it-IT" sz="1800" spc="-1" strike="noStrike">
                <a:latin typeface="Ubuntu"/>
              </a:rPr>
              <a:t>LOGO</a:t>
            </a:r>
            <a:endParaRPr b="0" lang="it-IT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144000" y="161280"/>
            <a:ext cx="9792000" cy="6614280"/>
          </a:xfrm>
          <a:custGeom>
            <a:avLst/>
            <a:gdLst/>
            <a:ahLst/>
            <a:rect l="0" t="0" r="r" b="b"/>
            <a:pathLst>
              <a:path w="27233" h="18375">
                <a:moveTo>
                  <a:pt x="549" y="0"/>
                </a:moveTo>
                <a:cubicBezTo>
                  <a:pt x="290" y="0"/>
                  <a:pt x="32" y="258"/>
                  <a:pt x="31" y="517"/>
                </a:cubicBezTo>
                <a:lnTo>
                  <a:pt x="1" y="17857"/>
                </a:lnTo>
                <a:cubicBezTo>
                  <a:pt x="0" y="18115"/>
                  <a:pt x="258" y="18374"/>
                  <a:pt x="517" y="18374"/>
                </a:cubicBezTo>
                <a:lnTo>
                  <a:pt x="26683" y="18374"/>
                </a:lnTo>
                <a:cubicBezTo>
                  <a:pt x="26941" y="18374"/>
                  <a:pt x="27200" y="18115"/>
                  <a:pt x="27201" y="17857"/>
                </a:cubicBezTo>
                <a:lnTo>
                  <a:pt x="27231" y="517"/>
                </a:lnTo>
                <a:cubicBezTo>
                  <a:pt x="27232" y="258"/>
                  <a:pt x="26973" y="0"/>
                  <a:pt x="26715" y="0"/>
                </a:cubicBezTo>
                <a:lnTo>
                  <a:pt x="54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Click to edit the title text format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Click to edit the outline text format</a:t>
            </a:r>
            <a:endParaRPr b="0" lang="it-IT" sz="3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latin typeface="Ubuntu"/>
              </a:rPr>
              <a:t>Second Outline Level</a:t>
            </a:r>
            <a:endParaRPr b="0" lang="it-IT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400" spc="-1" strike="noStrike">
                <a:latin typeface="Ubuntu"/>
              </a:rPr>
              <a:t>Third Outline Level</a:t>
            </a:r>
            <a:endParaRPr b="0" lang="it-IT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Fourth Outline Level</a:t>
            </a:r>
            <a:endParaRPr b="0" lang="it-IT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Ubuntu"/>
              </a:rPr>
              <a:t>Fifth Outline Level</a:t>
            </a:r>
            <a:endParaRPr b="0" lang="it-IT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Sixth Outline Level</a:t>
            </a:r>
            <a:endParaRPr b="0" lang="it-IT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Seventh Outline Level</a:t>
            </a:r>
            <a:endParaRPr b="0" lang="it-IT" sz="2000" spc="-1" strike="noStrike">
              <a:latin typeface="Ubuntu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1400" spc="-1" strike="noStrike">
                <a:latin typeface="Ubuntu"/>
              </a:rPr>
              <a:t>Bratislava, Slovakia 25/11/2016</a:t>
            </a:r>
            <a:endParaRPr b="0" lang="it-IT" sz="1400" spc="-1" strike="noStrike">
              <a:latin typeface="Ubuntu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it-IT" sz="1400" spc="-1" strike="noStrike">
                <a:latin typeface="Ubuntu"/>
              </a:rPr>
              <a:t>&lt;footer&gt;</a:t>
            </a:r>
            <a:fld id="{628B8FF6-7658-4024-9E82-E254CF2AC3F2}" type="author">
              <a:rPr b="0" lang="it-IT" sz="1400" spc="-1" strike="noStrike">
                <a:latin typeface="Ubuntu"/>
              </a:rPr>
              <a:t> 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360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798C9691-132D-4BD1-8AC5-EF840BF986C9}" type="slidenum">
              <a:rPr b="0" lang="it-IT" sz="1400" spc="-1" strike="noStrike">
                <a:latin typeface="Ubuntu"/>
              </a:rPr>
              <a:t>&lt;number&gt;</a:t>
            </a:fld>
            <a:r>
              <a:rPr b="0" lang="it-IT" sz="1400" spc="-1" strike="noStrike">
                <a:latin typeface="Ubuntu"/>
              </a:rPr>
              <a:t>/</a:t>
            </a:r>
            <a:fld id="{B79DCAC5-2AA5-4ED6-892C-42447D591449}" type="slidecount">
              <a:rPr b="0" lang="it-IT" sz="1400" spc="-1" strike="noStrike">
                <a:latin typeface="Ubuntu"/>
              </a:rPr>
              <a:t>33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361" name="CustomShape 7"/>
          <p:cNvSpPr/>
          <p:nvPr/>
        </p:nvSpPr>
        <p:spPr>
          <a:xfrm>
            <a:off x="1440000" y="1224000"/>
            <a:ext cx="8640000" cy="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47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TextShape 8"/>
          <p:cNvSpPr txBox="1"/>
          <p:nvPr/>
        </p:nvSpPr>
        <p:spPr>
          <a:xfrm>
            <a:off x="8725680" y="288000"/>
            <a:ext cx="83592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0" lang="it-IT" sz="1800" spc="-1" strike="noStrike">
                <a:latin typeface="Ubuntu"/>
              </a:rPr>
              <a:t>LOGO</a:t>
            </a:r>
            <a:endParaRPr b="0" lang="it-IT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slideLayout" Target="../slideLayouts/slideLayout2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3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3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3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3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3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3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3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3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3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3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3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3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3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3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3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slideLayout" Target="../slideLayouts/slideLayout3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3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3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3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3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3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3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slideLayout" Target="../slideLayouts/slideLayout3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slideLayout" Target="../slideLayouts/slideLayout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3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3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gif"/><Relationship Id="rId3" Type="http://schemas.openxmlformats.org/officeDocument/2006/relationships/image" Target="../media/image15.gif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3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gif"/><Relationship Id="rId3" Type="http://schemas.openxmlformats.org/officeDocument/2006/relationships/image" Target="../media/image19.gif"/><Relationship Id="rId4" Type="http://schemas.openxmlformats.org/officeDocument/2006/relationships/slideLayout" Target="../slideLayouts/slideLayout3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gif"/><Relationship Id="rId3" Type="http://schemas.openxmlformats.org/officeDocument/2006/relationships/image" Target="../media/image22.gif"/><Relationship Id="rId4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extShape 1"/>
          <p:cNvSpPr txBox="1"/>
          <p:nvPr/>
        </p:nvSpPr>
        <p:spPr>
          <a:xfrm>
            <a:off x="288000" y="1440000"/>
            <a:ext cx="9360000" cy="144000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txBody>
          <a:bodyPr lIns="0" rIns="0" tIns="0" bIns="0">
            <a:normAutofit/>
          </a:bodyPr>
          <a:p>
            <a:pPr marL="432000" indent="-324000" algn="ctr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3200" spc="-1" strike="noStrike">
                <a:latin typeface="Arial"/>
              </a:rPr>
              <a:t>Fully Relativistic Density Functional Theory :</a:t>
            </a:r>
            <a:endParaRPr b="0" lang="it-IT" sz="3200" spc="-1" strike="noStrike">
              <a:latin typeface="Arial"/>
            </a:endParaRPr>
          </a:p>
          <a:p>
            <a:pPr marL="432000" indent="-324000" algn="ctr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3200" spc="-1" strike="noStrike">
                <a:latin typeface="Arial"/>
              </a:rPr>
              <a:t>Developments and Applications</a:t>
            </a:r>
            <a:endParaRPr b="0" lang="it-IT" sz="3200" spc="-1" strike="noStrike">
              <a:latin typeface="Arial"/>
            </a:endParaRPr>
          </a:p>
          <a:p>
            <a:pPr marL="432000" indent="-324000" algn="ctr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Arial"/>
            </a:endParaRPr>
          </a:p>
        </p:txBody>
      </p:sp>
      <p:pic>
        <p:nvPicPr>
          <p:cNvPr id="532" name="" descr=""/>
          <p:cNvPicPr/>
          <p:nvPr/>
        </p:nvPicPr>
        <p:blipFill>
          <a:blip r:embed="rId2"/>
          <a:stretch/>
        </p:blipFill>
        <p:spPr>
          <a:xfrm>
            <a:off x="6408360" y="6214680"/>
            <a:ext cx="822960" cy="914400"/>
          </a:xfrm>
          <a:prstGeom prst="rect">
            <a:avLst/>
          </a:prstGeom>
          <a:ln>
            <a:noFill/>
          </a:ln>
        </p:spPr>
      </p:pic>
      <p:pic>
        <p:nvPicPr>
          <p:cNvPr id="533" name="" descr=""/>
          <p:cNvPicPr/>
          <p:nvPr/>
        </p:nvPicPr>
        <p:blipFill>
          <a:blip r:embed="rId3"/>
          <a:stretch/>
        </p:blipFill>
        <p:spPr>
          <a:xfrm>
            <a:off x="7386120" y="6214680"/>
            <a:ext cx="640080" cy="914400"/>
          </a:xfrm>
          <a:prstGeom prst="rect">
            <a:avLst/>
          </a:prstGeom>
          <a:ln>
            <a:noFill/>
          </a:ln>
        </p:spPr>
      </p:pic>
      <p:pic>
        <p:nvPicPr>
          <p:cNvPr id="534" name="" descr=""/>
          <p:cNvPicPr/>
          <p:nvPr/>
        </p:nvPicPr>
        <p:blipFill>
          <a:blip r:embed="rId4"/>
          <a:stretch/>
        </p:blipFill>
        <p:spPr>
          <a:xfrm>
            <a:off x="8216280" y="6220080"/>
            <a:ext cx="1511280" cy="928440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CustomShape 1"/>
          <p:cNvSpPr/>
          <p:nvPr/>
        </p:nvSpPr>
        <p:spPr>
          <a:xfrm flipH="1">
            <a:off x="1933200" y="251820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2"/>
          <p:cNvSpPr/>
          <p:nvPr/>
        </p:nvSpPr>
        <p:spPr>
          <a:xfrm flipH="1">
            <a:off x="2130120" y="262224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3"/>
          <p:cNvSpPr/>
          <p:nvPr/>
        </p:nvSpPr>
        <p:spPr>
          <a:xfrm flipH="1">
            <a:off x="2300040" y="280116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Line 4"/>
          <p:cNvSpPr/>
          <p:nvPr/>
        </p:nvSpPr>
        <p:spPr>
          <a:xfrm flipV="1">
            <a:off x="3173040" y="3243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5"/>
          <p:cNvSpPr/>
          <p:nvPr/>
        </p:nvSpPr>
        <p:spPr>
          <a:xfrm>
            <a:off x="3150000" y="251784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TextShape 6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Pseudocontact shift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599" name="TextShape 7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Interaction of nuclear moment with electron spin density.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Unique to paramagnetic systems; it is only possible when there are unpaired electrons.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600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601" name="CustomShape 8"/>
          <p:cNvSpPr/>
          <p:nvPr/>
        </p:nvSpPr>
        <p:spPr>
          <a:xfrm>
            <a:off x="3150360" y="262188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9"/>
          <p:cNvSpPr/>
          <p:nvPr/>
        </p:nvSpPr>
        <p:spPr>
          <a:xfrm>
            <a:off x="3150360" y="280080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10"/>
          <p:cNvSpPr/>
          <p:nvPr/>
        </p:nvSpPr>
        <p:spPr>
          <a:xfrm>
            <a:off x="2669400" y="310032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Line 11"/>
          <p:cNvSpPr/>
          <p:nvPr/>
        </p:nvSpPr>
        <p:spPr>
          <a:xfrm flipH="1" flipV="1">
            <a:off x="3173760" y="324360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12"/>
          <p:cNvSpPr/>
          <p:nvPr/>
        </p:nvSpPr>
        <p:spPr>
          <a:xfrm>
            <a:off x="1830600" y="2243520"/>
            <a:ext cx="6159600" cy="2635200"/>
          </a:xfrm>
          <a:prstGeom prst="ellipse">
            <a:avLst/>
          </a:prstGeom>
          <a:solidFill>
            <a:srgbClr val="66ff00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Line 13"/>
          <p:cNvSpPr/>
          <p:nvPr/>
        </p:nvSpPr>
        <p:spPr>
          <a:xfrm flipH="1" flipV="1">
            <a:off x="3566880" y="258048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Line 14"/>
          <p:cNvSpPr/>
          <p:nvPr/>
        </p:nvSpPr>
        <p:spPr>
          <a:xfrm flipH="1" flipV="1">
            <a:off x="4466520" y="2796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Line 15"/>
          <p:cNvSpPr/>
          <p:nvPr/>
        </p:nvSpPr>
        <p:spPr>
          <a:xfrm flipH="1" flipV="1">
            <a:off x="4754520" y="3732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Line 16"/>
          <p:cNvSpPr/>
          <p:nvPr/>
        </p:nvSpPr>
        <p:spPr>
          <a:xfrm flipH="1" flipV="1">
            <a:off x="3926520" y="3804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Line 17"/>
          <p:cNvSpPr/>
          <p:nvPr/>
        </p:nvSpPr>
        <p:spPr>
          <a:xfrm flipH="1" flipV="1">
            <a:off x="4826520" y="2400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Line 18"/>
          <p:cNvSpPr/>
          <p:nvPr/>
        </p:nvSpPr>
        <p:spPr>
          <a:xfrm flipH="1" flipV="1">
            <a:off x="2342520" y="2868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Line 19"/>
          <p:cNvSpPr/>
          <p:nvPr/>
        </p:nvSpPr>
        <p:spPr>
          <a:xfrm flipH="1" flipV="1">
            <a:off x="2270520" y="3732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Line 20"/>
          <p:cNvSpPr/>
          <p:nvPr/>
        </p:nvSpPr>
        <p:spPr>
          <a:xfrm flipH="1" flipV="1">
            <a:off x="5186520" y="4272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Line 21"/>
          <p:cNvSpPr/>
          <p:nvPr/>
        </p:nvSpPr>
        <p:spPr>
          <a:xfrm flipH="1" flipV="1">
            <a:off x="5812920" y="37706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Line 22"/>
          <p:cNvSpPr/>
          <p:nvPr/>
        </p:nvSpPr>
        <p:spPr>
          <a:xfrm flipH="1" flipV="1">
            <a:off x="6517440" y="410436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Line 23"/>
          <p:cNvSpPr/>
          <p:nvPr/>
        </p:nvSpPr>
        <p:spPr>
          <a:xfrm flipH="1" flipV="1">
            <a:off x="6679080" y="305712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Line 24"/>
          <p:cNvSpPr/>
          <p:nvPr/>
        </p:nvSpPr>
        <p:spPr>
          <a:xfrm flipH="1" flipV="1">
            <a:off x="7079040" y="35906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Line 25"/>
          <p:cNvSpPr/>
          <p:nvPr/>
        </p:nvSpPr>
        <p:spPr>
          <a:xfrm flipH="1" flipV="1">
            <a:off x="5392800" y="307656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Line 26"/>
          <p:cNvSpPr/>
          <p:nvPr/>
        </p:nvSpPr>
        <p:spPr>
          <a:xfrm flipH="1" flipV="1">
            <a:off x="6021720" y="249552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Line 27"/>
          <p:cNvSpPr/>
          <p:nvPr/>
        </p:nvSpPr>
        <p:spPr>
          <a:xfrm flipH="1" flipV="1">
            <a:off x="7259760" y="275328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Pseudocontact shift 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622" name="TextShape 2"/>
          <p:cNvSpPr txBox="1"/>
          <p:nvPr/>
        </p:nvSpPr>
        <p:spPr>
          <a:xfrm>
            <a:off x="576000" y="1368000"/>
            <a:ext cx="562572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623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624" name="" descr=""/>
          <p:cNvPicPr/>
          <p:nvPr/>
        </p:nvPicPr>
        <p:blipFill>
          <a:blip r:embed="rId2"/>
          <a:stretch/>
        </p:blipFill>
        <p:spPr>
          <a:xfrm>
            <a:off x="2268360" y="2366280"/>
            <a:ext cx="4843800" cy="2705760"/>
          </a:xfrm>
          <a:prstGeom prst="rect">
            <a:avLst/>
          </a:prstGeom>
          <a:ln>
            <a:noFill/>
          </a:ln>
        </p:spPr>
      </p:pic>
      <p:sp>
        <p:nvSpPr>
          <p:cNvPr id="625" name="TextShape 3"/>
          <p:cNvSpPr txBox="1"/>
          <p:nvPr/>
        </p:nvSpPr>
        <p:spPr>
          <a:xfrm>
            <a:off x="677880" y="1730880"/>
            <a:ext cx="8422200" cy="403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200" spc="-1" strike="noStrike">
                <a:latin typeface="Arial"/>
              </a:rPr>
              <a:t>Pseudocontact shift moves peaks in the NMR spectra</a:t>
            </a:r>
            <a:endParaRPr b="0" lang="it-IT" sz="2200" spc="-1" strike="noStrike"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CustomShape 1"/>
          <p:cNvSpPr/>
          <p:nvPr/>
        </p:nvSpPr>
        <p:spPr>
          <a:xfrm flipH="1">
            <a:off x="1933200" y="251820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2"/>
          <p:cNvSpPr/>
          <p:nvPr/>
        </p:nvSpPr>
        <p:spPr>
          <a:xfrm flipH="1">
            <a:off x="2130120" y="262224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3"/>
          <p:cNvSpPr/>
          <p:nvPr/>
        </p:nvSpPr>
        <p:spPr>
          <a:xfrm flipH="1">
            <a:off x="2300040" y="280116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Line 4"/>
          <p:cNvSpPr/>
          <p:nvPr/>
        </p:nvSpPr>
        <p:spPr>
          <a:xfrm flipV="1">
            <a:off x="3173040" y="3243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5"/>
          <p:cNvSpPr/>
          <p:nvPr/>
        </p:nvSpPr>
        <p:spPr>
          <a:xfrm>
            <a:off x="3150000" y="251784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TextShape 6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Residual dipolar coupling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632" name="TextShape 7"/>
          <p:cNvSpPr txBox="1"/>
          <p:nvPr/>
        </p:nvSpPr>
        <p:spPr>
          <a:xfrm>
            <a:off x="321120" y="1668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The spins of different nuclei can interact via dipolar coupling: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Interaction given by: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633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634" name="CustomShape 8"/>
          <p:cNvSpPr/>
          <p:nvPr/>
        </p:nvSpPr>
        <p:spPr>
          <a:xfrm>
            <a:off x="3150360" y="262188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9"/>
          <p:cNvSpPr/>
          <p:nvPr/>
        </p:nvSpPr>
        <p:spPr>
          <a:xfrm>
            <a:off x="3150360" y="280080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10"/>
          <p:cNvSpPr/>
          <p:nvPr/>
        </p:nvSpPr>
        <p:spPr>
          <a:xfrm>
            <a:off x="2669400" y="310032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Line 11"/>
          <p:cNvSpPr/>
          <p:nvPr/>
        </p:nvSpPr>
        <p:spPr>
          <a:xfrm flipH="1" flipV="1">
            <a:off x="3173760" y="324360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12"/>
          <p:cNvSpPr/>
          <p:nvPr/>
        </p:nvSpPr>
        <p:spPr>
          <a:xfrm flipH="1">
            <a:off x="5353200" y="251856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13"/>
          <p:cNvSpPr/>
          <p:nvPr/>
        </p:nvSpPr>
        <p:spPr>
          <a:xfrm flipH="1">
            <a:off x="5550120" y="262260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14"/>
          <p:cNvSpPr/>
          <p:nvPr/>
        </p:nvSpPr>
        <p:spPr>
          <a:xfrm flipH="1">
            <a:off x="5720040" y="280152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Line 15"/>
          <p:cNvSpPr/>
          <p:nvPr/>
        </p:nvSpPr>
        <p:spPr>
          <a:xfrm flipV="1">
            <a:off x="6593040" y="324432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16"/>
          <p:cNvSpPr/>
          <p:nvPr/>
        </p:nvSpPr>
        <p:spPr>
          <a:xfrm>
            <a:off x="6570000" y="251820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17"/>
          <p:cNvSpPr/>
          <p:nvPr/>
        </p:nvSpPr>
        <p:spPr>
          <a:xfrm>
            <a:off x="6570360" y="262224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18"/>
          <p:cNvSpPr/>
          <p:nvPr/>
        </p:nvSpPr>
        <p:spPr>
          <a:xfrm>
            <a:off x="6570360" y="280116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19"/>
          <p:cNvSpPr/>
          <p:nvPr/>
        </p:nvSpPr>
        <p:spPr>
          <a:xfrm>
            <a:off x="6089400" y="310068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Line 20"/>
          <p:cNvSpPr/>
          <p:nvPr/>
        </p:nvSpPr>
        <p:spPr>
          <a:xfrm flipH="1" flipV="1">
            <a:off x="6593760" y="3243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Line 21"/>
          <p:cNvSpPr/>
          <p:nvPr/>
        </p:nvSpPr>
        <p:spPr>
          <a:xfrm flipH="1" flipV="1">
            <a:off x="3750840" y="3655800"/>
            <a:ext cx="1792080" cy="93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Line 22"/>
          <p:cNvSpPr/>
          <p:nvPr/>
        </p:nvSpPr>
        <p:spPr>
          <a:xfrm>
            <a:off x="4316760" y="3659040"/>
            <a:ext cx="1692360" cy="61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Freeform 23"/>
          <p:cNvSpPr/>
          <p:nvPr/>
        </p:nvSpPr>
        <p:spPr>
          <a:xfrm>
            <a:off x="4752720" y="3794400"/>
            <a:ext cx="400680" cy="260640"/>
          </a:xfrm>
          <a:custGeom>
            <a:avLst/>
            <a:gdLst/>
            <a:ahLst/>
            <a:rect l="0" t="0" r="r" b="b"/>
            <a:pathLst>
              <a:path w="1113" h="724">
                <a:moveTo>
                  <a:pt x="557" y="723"/>
                </a:moveTo>
                <a:lnTo>
                  <a:pt x="0" y="723"/>
                </a:lnTo>
                <a:lnTo>
                  <a:pt x="0" y="0"/>
                </a:lnTo>
                <a:lnTo>
                  <a:pt x="1112" y="0"/>
                </a:lnTo>
                <a:lnTo>
                  <a:pt x="1112" y="723"/>
                </a:lnTo>
                <a:lnTo>
                  <a:pt x="557" y="723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650" name="Freeform 24"/>
          <p:cNvSpPr/>
          <p:nvPr/>
        </p:nvSpPr>
        <p:spPr>
          <a:xfrm>
            <a:off x="4765680" y="3792240"/>
            <a:ext cx="144720" cy="160560"/>
          </a:xfrm>
          <a:custGeom>
            <a:avLst/>
            <a:gdLst/>
            <a:ahLst/>
            <a:rect l="0" t="0" r="r" b="b"/>
            <a:pathLst>
              <a:path w="402" h="446">
                <a:moveTo>
                  <a:pt x="165" y="112"/>
                </a:moveTo>
                <a:lnTo>
                  <a:pt x="165" y="0"/>
                </a:lnTo>
                <a:lnTo>
                  <a:pt x="0" y="8"/>
                </a:lnTo>
                <a:lnTo>
                  <a:pt x="0" y="53"/>
                </a:lnTo>
                <a:cubicBezTo>
                  <a:pt x="62" y="53"/>
                  <a:pt x="67" y="53"/>
                  <a:pt x="67" y="92"/>
                </a:cubicBezTo>
                <a:lnTo>
                  <a:pt x="67" y="401"/>
                </a:lnTo>
                <a:lnTo>
                  <a:pt x="0" y="401"/>
                </a:lnTo>
                <a:lnTo>
                  <a:pt x="0" y="445"/>
                </a:lnTo>
                <a:cubicBezTo>
                  <a:pt x="34" y="445"/>
                  <a:pt x="78" y="443"/>
                  <a:pt x="126" y="443"/>
                </a:cubicBezTo>
                <a:cubicBezTo>
                  <a:pt x="162" y="443"/>
                  <a:pt x="227" y="443"/>
                  <a:pt x="260" y="445"/>
                </a:cubicBezTo>
                <a:lnTo>
                  <a:pt x="260" y="401"/>
                </a:lnTo>
                <a:lnTo>
                  <a:pt x="176" y="401"/>
                </a:lnTo>
                <a:lnTo>
                  <a:pt x="176" y="227"/>
                </a:lnTo>
                <a:cubicBezTo>
                  <a:pt x="176" y="157"/>
                  <a:pt x="199" y="36"/>
                  <a:pt x="300" y="36"/>
                </a:cubicBezTo>
                <a:cubicBezTo>
                  <a:pt x="300" y="36"/>
                  <a:pt x="280" y="53"/>
                  <a:pt x="280" y="81"/>
                </a:cubicBezTo>
                <a:cubicBezTo>
                  <a:pt x="280" y="123"/>
                  <a:pt x="311" y="143"/>
                  <a:pt x="342" y="143"/>
                </a:cubicBezTo>
                <a:cubicBezTo>
                  <a:pt x="370" y="143"/>
                  <a:pt x="401" y="120"/>
                  <a:pt x="401" y="81"/>
                </a:cubicBezTo>
                <a:cubicBezTo>
                  <a:pt x="401" y="28"/>
                  <a:pt x="347" y="0"/>
                  <a:pt x="297" y="0"/>
                </a:cubicBezTo>
                <a:cubicBezTo>
                  <a:pt x="227" y="0"/>
                  <a:pt x="188" y="50"/>
                  <a:pt x="165" y="11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51" name="Freeform 25"/>
          <p:cNvSpPr/>
          <p:nvPr/>
        </p:nvSpPr>
        <p:spPr>
          <a:xfrm>
            <a:off x="4932360" y="3840480"/>
            <a:ext cx="77040" cy="168840"/>
          </a:xfrm>
          <a:custGeom>
            <a:avLst/>
            <a:gdLst/>
            <a:ahLst/>
            <a:rect l="0" t="0" r="r" b="b"/>
            <a:pathLst>
              <a:path w="214" h="469">
                <a:moveTo>
                  <a:pt x="193" y="25"/>
                </a:moveTo>
                <a:cubicBezTo>
                  <a:pt x="193" y="14"/>
                  <a:pt x="185" y="0"/>
                  <a:pt x="165" y="0"/>
                </a:cubicBezTo>
                <a:cubicBezTo>
                  <a:pt x="146" y="0"/>
                  <a:pt x="126" y="17"/>
                  <a:pt x="126" y="39"/>
                </a:cubicBezTo>
                <a:cubicBezTo>
                  <a:pt x="126" y="50"/>
                  <a:pt x="134" y="64"/>
                  <a:pt x="154" y="64"/>
                </a:cubicBezTo>
                <a:cubicBezTo>
                  <a:pt x="174" y="64"/>
                  <a:pt x="193" y="45"/>
                  <a:pt x="193" y="25"/>
                </a:cubicBezTo>
                <a:moveTo>
                  <a:pt x="50" y="378"/>
                </a:moveTo>
                <a:cubicBezTo>
                  <a:pt x="48" y="387"/>
                  <a:pt x="45" y="395"/>
                  <a:pt x="45" y="409"/>
                </a:cubicBezTo>
                <a:cubicBezTo>
                  <a:pt x="45" y="440"/>
                  <a:pt x="73" y="468"/>
                  <a:pt x="112" y="468"/>
                </a:cubicBezTo>
                <a:cubicBezTo>
                  <a:pt x="182" y="468"/>
                  <a:pt x="213" y="370"/>
                  <a:pt x="213" y="361"/>
                </a:cubicBezTo>
                <a:cubicBezTo>
                  <a:pt x="213" y="350"/>
                  <a:pt x="202" y="350"/>
                  <a:pt x="202" y="350"/>
                </a:cubicBezTo>
                <a:cubicBezTo>
                  <a:pt x="190" y="350"/>
                  <a:pt x="190" y="356"/>
                  <a:pt x="188" y="364"/>
                </a:cubicBezTo>
                <a:cubicBezTo>
                  <a:pt x="171" y="417"/>
                  <a:pt x="140" y="448"/>
                  <a:pt x="112" y="448"/>
                </a:cubicBezTo>
                <a:cubicBezTo>
                  <a:pt x="98" y="448"/>
                  <a:pt x="95" y="437"/>
                  <a:pt x="95" y="423"/>
                </a:cubicBezTo>
                <a:cubicBezTo>
                  <a:pt x="95" y="406"/>
                  <a:pt x="101" y="395"/>
                  <a:pt x="106" y="378"/>
                </a:cubicBezTo>
                <a:cubicBezTo>
                  <a:pt x="115" y="359"/>
                  <a:pt x="120" y="342"/>
                  <a:pt x="129" y="322"/>
                </a:cubicBezTo>
                <a:cubicBezTo>
                  <a:pt x="134" y="305"/>
                  <a:pt x="160" y="244"/>
                  <a:pt x="162" y="235"/>
                </a:cubicBezTo>
                <a:cubicBezTo>
                  <a:pt x="165" y="227"/>
                  <a:pt x="168" y="219"/>
                  <a:pt x="168" y="213"/>
                </a:cubicBezTo>
                <a:cubicBezTo>
                  <a:pt x="168" y="179"/>
                  <a:pt x="140" y="154"/>
                  <a:pt x="101" y="154"/>
                </a:cubicBezTo>
                <a:cubicBezTo>
                  <a:pt x="31" y="154"/>
                  <a:pt x="0" y="249"/>
                  <a:pt x="0" y="261"/>
                </a:cubicBezTo>
                <a:cubicBezTo>
                  <a:pt x="0" y="269"/>
                  <a:pt x="8" y="269"/>
                  <a:pt x="11" y="269"/>
                </a:cubicBezTo>
                <a:cubicBezTo>
                  <a:pt x="22" y="269"/>
                  <a:pt x="22" y="266"/>
                  <a:pt x="25" y="258"/>
                </a:cubicBezTo>
                <a:cubicBezTo>
                  <a:pt x="42" y="199"/>
                  <a:pt x="73" y="174"/>
                  <a:pt x="98" y="174"/>
                </a:cubicBezTo>
                <a:cubicBezTo>
                  <a:pt x="109" y="174"/>
                  <a:pt x="118" y="179"/>
                  <a:pt x="118" y="199"/>
                </a:cubicBezTo>
                <a:cubicBezTo>
                  <a:pt x="118" y="213"/>
                  <a:pt x="112" y="224"/>
                  <a:pt x="95" y="266"/>
                </a:cubicBezTo>
                <a:lnTo>
                  <a:pt x="50" y="37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52" name="Freeform 26"/>
          <p:cNvSpPr/>
          <p:nvPr/>
        </p:nvSpPr>
        <p:spPr>
          <a:xfrm>
            <a:off x="5020920" y="3840480"/>
            <a:ext cx="110160" cy="216360"/>
          </a:xfrm>
          <a:custGeom>
            <a:avLst/>
            <a:gdLst/>
            <a:ahLst/>
            <a:rect l="0" t="0" r="r" b="b"/>
            <a:pathLst>
              <a:path w="306" h="601">
                <a:moveTo>
                  <a:pt x="305" y="25"/>
                </a:moveTo>
                <a:cubicBezTo>
                  <a:pt x="305" y="14"/>
                  <a:pt x="297" y="0"/>
                  <a:pt x="277" y="0"/>
                </a:cubicBezTo>
                <a:cubicBezTo>
                  <a:pt x="258" y="0"/>
                  <a:pt x="238" y="20"/>
                  <a:pt x="238" y="39"/>
                </a:cubicBezTo>
                <a:cubicBezTo>
                  <a:pt x="238" y="50"/>
                  <a:pt x="246" y="64"/>
                  <a:pt x="266" y="64"/>
                </a:cubicBezTo>
                <a:cubicBezTo>
                  <a:pt x="286" y="64"/>
                  <a:pt x="305" y="48"/>
                  <a:pt x="305" y="25"/>
                </a:cubicBezTo>
                <a:moveTo>
                  <a:pt x="157" y="493"/>
                </a:moveTo>
                <a:cubicBezTo>
                  <a:pt x="146" y="541"/>
                  <a:pt x="109" y="580"/>
                  <a:pt x="67" y="580"/>
                </a:cubicBezTo>
                <a:cubicBezTo>
                  <a:pt x="59" y="580"/>
                  <a:pt x="50" y="580"/>
                  <a:pt x="42" y="577"/>
                </a:cubicBezTo>
                <a:cubicBezTo>
                  <a:pt x="62" y="569"/>
                  <a:pt x="67" y="552"/>
                  <a:pt x="67" y="541"/>
                </a:cubicBezTo>
                <a:cubicBezTo>
                  <a:pt x="67" y="524"/>
                  <a:pt x="53" y="515"/>
                  <a:pt x="39" y="515"/>
                </a:cubicBezTo>
                <a:cubicBezTo>
                  <a:pt x="17" y="515"/>
                  <a:pt x="0" y="535"/>
                  <a:pt x="0" y="558"/>
                </a:cubicBezTo>
                <a:cubicBezTo>
                  <a:pt x="0" y="583"/>
                  <a:pt x="28" y="600"/>
                  <a:pt x="70" y="600"/>
                </a:cubicBezTo>
                <a:cubicBezTo>
                  <a:pt x="109" y="600"/>
                  <a:pt x="193" y="574"/>
                  <a:pt x="213" y="490"/>
                </a:cubicBezTo>
                <a:lnTo>
                  <a:pt x="277" y="244"/>
                </a:lnTo>
                <a:cubicBezTo>
                  <a:pt x="277" y="235"/>
                  <a:pt x="280" y="230"/>
                  <a:pt x="280" y="219"/>
                </a:cubicBezTo>
                <a:cubicBezTo>
                  <a:pt x="280" y="182"/>
                  <a:pt x="246" y="154"/>
                  <a:pt x="204" y="154"/>
                </a:cubicBezTo>
                <a:cubicBezTo>
                  <a:pt x="129" y="154"/>
                  <a:pt x="84" y="249"/>
                  <a:pt x="84" y="261"/>
                </a:cubicBezTo>
                <a:cubicBezTo>
                  <a:pt x="84" y="269"/>
                  <a:pt x="92" y="269"/>
                  <a:pt x="95" y="269"/>
                </a:cubicBezTo>
                <a:cubicBezTo>
                  <a:pt x="104" y="269"/>
                  <a:pt x="104" y="266"/>
                  <a:pt x="109" y="255"/>
                </a:cubicBezTo>
                <a:cubicBezTo>
                  <a:pt x="126" y="216"/>
                  <a:pt x="162" y="174"/>
                  <a:pt x="204" y="174"/>
                </a:cubicBezTo>
                <a:cubicBezTo>
                  <a:pt x="221" y="174"/>
                  <a:pt x="227" y="185"/>
                  <a:pt x="227" y="207"/>
                </a:cubicBezTo>
                <a:cubicBezTo>
                  <a:pt x="227" y="216"/>
                  <a:pt x="224" y="224"/>
                  <a:pt x="224" y="227"/>
                </a:cubicBezTo>
                <a:lnTo>
                  <a:pt x="157" y="49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53" name="Freeform 27"/>
          <p:cNvSpPr/>
          <p:nvPr/>
        </p:nvSpPr>
        <p:spPr>
          <a:xfrm>
            <a:off x="1633680" y="5795280"/>
            <a:ext cx="6987960" cy="804960"/>
          </a:xfrm>
          <a:custGeom>
            <a:avLst/>
            <a:gdLst/>
            <a:ahLst/>
            <a:rect l="0" t="0" r="r" b="b"/>
            <a:pathLst>
              <a:path w="19411" h="2236">
                <a:moveTo>
                  <a:pt x="9706" y="2235"/>
                </a:moveTo>
                <a:lnTo>
                  <a:pt x="0" y="2235"/>
                </a:lnTo>
                <a:lnTo>
                  <a:pt x="0" y="0"/>
                </a:lnTo>
                <a:lnTo>
                  <a:pt x="19410" y="0"/>
                </a:lnTo>
                <a:lnTo>
                  <a:pt x="19410" y="2235"/>
                </a:lnTo>
                <a:lnTo>
                  <a:pt x="9706" y="2235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654" name="Freeform 28"/>
          <p:cNvSpPr/>
          <p:nvPr/>
        </p:nvSpPr>
        <p:spPr>
          <a:xfrm>
            <a:off x="1647360" y="6017400"/>
            <a:ext cx="293040" cy="223920"/>
          </a:xfrm>
          <a:custGeom>
            <a:avLst/>
            <a:gdLst/>
            <a:ahLst/>
            <a:rect l="0" t="0" r="r" b="b"/>
            <a:pathLst>
              <a:path w="814" h="622">
                <a:moveTo>
                  <a:pt x="698" y="70"/>
                </a:moveTo>
                <a:cubicBezTo>
                  <a:pt x="705" y="36"/>
                  <a:pt x="708" y="28"/>
                  <a:pt x="780" y="28"/>
                </a:cubicBezTo>
                <a:cubicBezTo>
                  <a:pt x="804" y="28"/>
                  <a:pt x="813" y="28"/>
                  <a:pt x="813" y="10"/>
                </a:cubicBezTo>
                <a:cubicBezTo>
                  <a:pt x="813" y="0"/>
                  <a:pt x="801" y="0"/>
                  <a:pt x="799" y="0"/>
                </a:cubicBezTo>
                <a:cubicBezTo>
                  <a:pt x="772" y="0"/>
                  <a:pt x="703" y="3"/>
                  <a:pt x="676" y="3"/>
                </a:cubicBezTo>
                <a:cubicBezTo>
                  <a:pt x="649" y="3"/>
                  <a:pt x="580" y="0"/>
                  <a:pt x="550" y="0"/>
                </a:cubicBezTo>
                <a:cubicBezTo>
                  <a:pt x="544" y="0"/>
                  <a:pt x="533" y="0"/>
                  <a:pt x="533" y="18"/>
                </a:cubicBezTo>
                <a:cubicBezTo>
                  <a:pt x="533" y="28"/>
                  <a:pt x="541" y="28"/>
                  <a:pt x="561" y="28"/>
                </a:cubicBezTo>
                <a:cubicBezTo>
                  <a:pt x="561" y="28"/>
                  <a:pt x="580" y="28"/>
                  <a:pt x="596" y="31"/>
                </a:cubicBezTo>
                <a:cubicBezTo>
                  <a:pt x="613" y="31"/>
                  <a:pt x="621" y="33"/>
                  <a:pt x="621" y="44"/>
                </a:cubicBezTo>
                <a:cubicBezTo>
                  <a:pt x="621" y="49"/>
                  <a:pt x="621" y="49"/>
                  <a:pt x="618" y="62"/>
                </a:cubicBezTo>
                <a:lnTo>
                  <a:pt x="561" y="283"/>
                </a:lnTo>
                <a:lnTo>
                  <a:pt x="266" y="283"/>
                </a:lnTo>
                <a:lnTo>
                  <a:pt x="322" y="70"/>
                </a:lnTo>
                <a:cubicBezTo>
                  <a:pt x="331" y="36"/>
                  <a:pt x="334" y="28"/>
                  <a:pt x="404" y="28"/>
                </a:cubicBezTo>
                <a:cubicBezTo>
                  <a:pt x="430" y="28"/>
                  <a:pt x="438" y="28"/>
                  <a:pt x="438" y="10"/>
                </a:cubicBezTo>
                <a:cubicBezTo>
                  <a:pt x="438" y="0"/>
                  <a:pt x="427" y="0"/>
                  <a:pt x="424" y="0"/>
                </a:cubicBezTo>
                <a:cubicBezTo>
                  <a:pt x="397" y="0"/>
                  <a:pt x="328" y="3"/>
                  <a:pt x="301" y="3"/>
                </a:cubicBezTo>
                <a:cubicBezTo>
                  <a:pt x="271" y="3"/>
                  <a:pt x="202" y="0"/>
                  <a:pt x="175" y="0"/>
                </a:cubicBezTo>
                <a:cubicBezTo>
                  <a:pt x="167" y="0"/>
                  <a:pt x="156" y="0"/>
                  <a:pt x="156" y="18"/>
                </a:cubicBezTo>
                <a:cubicBezTo>
                  <a:pt x="156" y="28"/>
                  <a:pt x="167" y="28"/>
                  <a:pt x="184" y="28"/>
                </a:cubicBezTo>
                <a:cubicBezTo>
                  <a:pt x="186" y="28"/>
                  <a:pt x="205" y="28"/>
                  <a:pt x="222" y="31"/>
                </a:cubicBezTo>
                <a:cubicBezTo>
                  <a:pt x="238" y="31"/>
                  <a:pt x="246" y="33"/>
                  <a:pt x="246" y="44"/>
                </a:cubicBezTo>
                <a:cubicBezTo>
                  <a:pt x="246" y="49"/>
                  <a:pt x="246" y="51"/>
                  <a:pt x="243" y="62"/>
                </a:cubicBezTo>
                <a:lnTo>
                  <a:pt x="115" y="551"/>
                </a:lnTo>
                <a:cubicBezTo>
                  <a:pt x="104" y="585"/>
                  <a:pt x="102" y="592"/>
                  <a:pt x="27" y="592"/>
                </a:cubicBezTo>
                <a:cubicBezTo>
                  <a:pt x="8" y="592"/>
                  <a:pt x="0" y="592"/>
                  <a:pt x="0" y="610"/>
                </a:cubicBezTo>
                <a:cubicBezTo>
                  <a:pt x="0" y="621"/>
                  <a:pt x="11" y="621"/>
                  <a:pt x="14" y="621"/>
                </a:cubicBezTo>
                <a:cubicBezTo>
                  <a:pt x="41" y="621"/>
                  <a:pt x="109" y="618"/>
                  <a:pt x="137" y="618"/>
                </a:cubicBezTo>
                <a:cubicBezTo>
                  <a:pt x="156" y="618"/>
                  <a:pt x="178" y="618"/>
                  <a:pt x="197" y="618"/>
                </a:cubicBezTo>
                <a:cubicBezTo>
                  <a:pt x="219" y="618"/>
                  <a:pt x="240" y="621"/>
                  <a:pt x="260" y="621"/>
                </a:cubicBezTo>
                <a:cubicBezTo>
                  <a:pt x="268" y="621"/>
                  <a:pt x="279" y="621"/>
                  <a:pt x="279" y="602"/>
                </a:cubicBezTo>
                <a:cubicBezTo>
                  <a:pt x="279" y="592"/>
                  <a:pt x="271" y="592"/>
                  <a:pt x="252" y="592"/>
                </a:cubicBezTo>
                <a:cubicBezTo>
                  <a:pt x="216" y="592"/>
                  <a:pt x="189" y="592"/>
                  <a:pt x="189" y="576"/>
                </a:cubicBezTo>
                <a:cubicBezTo>
                  <a:pt x="189" y="572"/>
                  <a:pt x="192" y="566"/>
                  <a:pt x="194" y="562"/>
                </a:cubicBezTo>
                <a:lnTo>
                  <a:pt x="260" y="312"/>
                </a:lnTo>
                <a:lnTo>
                  <a:pt x="553" y="312"/>
                </a:lnTo>
                <a:cubicBezTo>
                  <a:pt x="512" y="463"/>
                  <a:pt x="490" y="548"/>
                  <a:pt x="487" y="562"/>
                </a:cubicBezTo>
                <a:cubicBezTo>
                  <a:pt x="476" y="592"/>
                  <a:pt x="459" y="592"/>
                  <a:pt x="400" y="592"/>
                </a:cubicBezTo>
                <a:cubicBezTo>
                  <a:pt x="383" y="592"/>
                  <a:pt x="375" y="592"/>
                  <a:pt x="375" y="610"/>
                </a:cubicBezTo>
                <a:cubicBezTo>
                  <a:pt x="375" y="621"/>
                  <a:pt x="386" y="621"/>
                  <a:pt x="389" y="621"/>
                </a:cubicBezTo>
                <a:cubicBezTo>
                  <a:pt x="416" y="621"/>
                  <a:pt x="485" y="618"/>
                  <a:pt x="512" y="618"/>
                </a:cubicBezTo>
                <a:cubicBezTo>
                  <a:pt x="531" y="618"/>
                  <a:pt x="553" y="618"/>
                  <a:pt x="572" y="618"/>
                </a:cubicBezTo>
                <a:cubicBezTo>
                  <a:pt x="594" y="618"/>
                  <a:pt x="616" y="621"/>
                  <a:pt x="635" y="621"/>
                </a:cubicBezTo>
                <a:cubicBezTo>
                  <a:pt x="643" y="621"/>
                  <a:pt x="654" y="621"/>
                  <a:pt x="654" y="602"/>
                </a:cubicBezTo>
                <a:cubicBezTo>
                  <a:pt x="654" y="592"/>
                  <a:pt x="646" y="592"/>
                  <a:pt x="629" y="592"/>
                </a:cubicBezTo>
                <a:cubicBezTo>
                  <a:pt x="594" y="592"/>
                  <a:pt x="567" y="592"/>
                  <a:pt x="567" y="576"/>
                </a:cubicBezTo>
                <a:cubicBezTo>
                  <a:pt x="567" y="572"/>
                  <a:pt x="567" y="566"/>
                  <a:pt x="569" y="562"/>
                </a:cubicBezTo>
                <a:lnTo>
                  <a:pt x="698" y="7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55" name="Freeform 29"/>
          <p:cNvSpPr/>
          <p:nvPr/>
        </p:nvSpPr>
        <p:spPr>
          <a:xfrm>
            <a:off x="1964520" y="5924880"/>
            <a:ext cx="125640" cy="161640"/>
          </a:xfrm>
          <a:custGeom>
            <a:avLst/>
            <a:gdLst/>
            <a:ahLst/>
            <a:rect l="0" t="0" r="r" b="b"/>
            <a:pathLst>
              <a:path w="349" h="449">
                <a:moveTo>
                  <a:pt x="345" y="18"/>
                </a:moveTo>
                <a:cubicBezTo>
                  <a:pt x="348" y="18"/>
                  <a:pt x="348" y="10"/>
                  <a:pt x="348" y="7"/>
                </a:cubicBezTo>
                <a:cubicBezTo>
                  <a:pt x="348" y="6"/>
                  <a:pt x="345" y="0"/>
                  <a:pt x="336" y="0"/>
                </a:cubicBezTo>
                <a:cubicBezTo>
                  <a:pt x="325" y="0"/>
                  <a:pt x="268" y="6"/>
                  <a:pt x="252" y="6"/>
                </a:cubicBezTo>
                <a:cubicBezTo>
                  <a:pt x="246" y="7"/>
                  <a:pt x="235" y="7"/>
                  <a:pt x="235" y="20"/>
                </a:cubicBezTo>
                <a:cubicBezTo>
                  <a:pt x="235" y="31"/>
                  <a:pt x="246" y="31"/>
                  <a:pt x="254" y="31"/>
                </a:cubicBezTo>
                <a:cubicBezTo>
                  <a:pt x="287" y="31"/>
                  <a:pt x="287" y="33"/>
                  <a:pt x="287" y="39"/>
                </a:cubicBezTo>
                <a:cubicBezTo>
                  <a:pt x="287" y="44"/>
                  <a:pt x="284" y="49"/>
                  <a:pt x="284" y="54"/>
                </a:cubicBezTo>
                <a:lnTo>
                  <a:pt x="246" y="199"/>
                </a:lnTo>
                <a:cubicBezTo>
                  <a:pt x="230" y="177"/>
                  <a:pt x="208" y="162"/>
                  <a:pt x="175" y="162"/>
                </a:cubicBezTo>
                <a:cubicBezTo>
                  <a:pt x="88" y="162"/>
                  <a:pt x="0" y="250"/>
                  <a:pt x="0" y="342"/>
                </a:cubicBezTo>
                <a:cubicBezTo>
                  <a:pt x="0" y="405"/>
                  <a:pt x="44" y="448"/>
                  <a:pt x="102" y="448"/>
                </a:cubicBezTo>
                <a:cubicBezTo>
                  <a:pt x="140" y="448"/>
                  <a:pt x="172" y="430"/>
                  <a:pt x="199" y="405"/>
                </a:cubicBezTo>
                <a:cubicBezTo>
                  <a:pt x="211" y="443"/>
                  <a:pt x="252" y="448"/>
                  <a:pt x="268" y="448"/>
                </a:cubicBezTo>
                <a:cubicBezTo>
                  <a:pt x="293" y="448"/>
                  <a:pt x="309" y="435"/>
                  <a:pt x="322" y="415"/>
                </a:cubicBezTo>
                <a:cubicBezTo>
                  <a:pt x="336" y="389"/>
                  <a:pt x="345" y="353"/>
                  <a:pt x="345" y="350"/>
                </a:cubicBezTo>
                <a:cubicBezTo>
                  <a:pt x="345" y="342"/>
                  <a:pt x="336" y="342"/>
                  <a:pt x="334" y="342"/>
                </a:cubicBezTo>
                <a:cubicBezTo>
                  <a:pt x="325" y="342"/>
                  <a:pt x="325" y="345"/>
                  <a:pt x="320" y="363"/>
                </a:cubicBezTo>
                <a:cubicBezTo>
                  <a:pt x="312" y="393"/>
                  <a:pt x="298" y="430"/>
                  <a:pt x="271" y="430"/>
                </a:cubicBezTo>
                <a:cubicBezTo>
                  <a:pt x="252" y="430"/>
                  <a:pt x="249" y="417"/>
                  <a:pt x="249" y="399"/>
                </a:cubicBezTo>
                <a:cubicBezTo>
                  <a:pt x="249" y="386"/>
                  <a:pt x="249" y="381"/>
                  <a:pt x="252" y="373"/>
                </a:cubicBezTo>
                <a:lnTo>
                  <a:pt x="345" y="18"/>
                </a:lnTo>
                <a:moveTo>
                  <a:pt x="202" y="363"/>
                </a:moveTo>
                <a:cubicBezTo>
                  <a:pt x="197" y="381"/>
                  <a:pt x="181" y="393"/>
                  <a:pt x="167" y="405"/>
                </a:cubicBezTo>
                <a:cubicBezTo>
                  <a:pt x="161" y="409"/>
                  <a:pt x="134" y="430"/>
                  <a:pt x="104" y="430"/>
                </a:cubicBezTo>
                <a:cubicBezTo>
                  <a:pt x="79" y="430"/>
                  <a:pt x="55" y="415"/>
                  <a:pt x="55" y="368"/>
                </a:cubicBezTo>
                <a:cubicBezTo>
                  <a:pt x="55" y="335"/>
                  <a:pt x="74" y="265"/>
                  <a:pt x="90" y="239"/>
                </a:cubicBezTo>
                <a:cubicBezTo>
                  <a:pt x="120" y="188"/>
                  <a:pt x="156" y="180"/>
                  <a:pt x="175" y="180"/>
                </a:cubicBezTo>
                <a:cubicBezTo>
                  <a:pt x="222" y="180"/>
                  <a:pt x="235" y="226"/>
                  <a:pt x="235" y="234"/>
                </a:cubicBezTo>
                <a:cubicBezTo>
                  <a:pt x="235" y="237"/>
                  <a:pt x="235" y="242"/>
                  <a:pt x="233" y="245"/>
                </a:cubicBezTo>
                <a:lnTo>
                  <a:pt x="202" y="36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56" name="Freeform 30"/>
          <p:cNvSpPr/>
          <p:nvPr/>
        </p:nvSpPr>
        <p:spPr>
          <a:xfrm>
            <a:off x="2105280" y="5932080"/>
            <a:ext cx="75240" cy="155160"/>
          </a:xfrm>
          <a:custGeom>
            <a:avLst/>
            <a:gdLst/>
            <a:ahLst/>
            <a:rect l="0" t="0" r="r" b="b"/>
            <a:pathLst>
              <a:path w="209" h="431">
                <a:moveTo>
                  <a:pt x="189" y="23"/>
                </a:moveTo>
                <a:cubicBezTo>
                  <a:pt x="189" y="13"/>
                  <a:pt x="181" y="0"/>
                  <a:pt x="161" y="0"/>
                </a:cubicBezTo>
                <a:cubicBezTo>
                  <a:pt x="143" y="0"/>
                  <a:pt x="123" y="16"/>
                  <a:pt x="123" y="36"/>
                </a:cubicBezTo>
                <a:cubicBezTo>
                  <a:pt x="123" y="46"/>
                  <a:pt x="131" y="59"/>
                  <a:pt x="150" y="59"/>
                </a:cubicBezTo>
                <a:cubicBezTo>
                  <a:pt x="170" y="59"/>
                  <a:pt x="189" y="41"/>
                  <a:pt x="189" y="23"/>
                </a:cubicBezTo>
                <a:moveTo>
                  <a:pt x="49" y="348"/>
                </a:moveTo>
                <a:cubicBezTo>
                  <a:pt x="47" y="355"/>
                  <a:pt x="44" y="363"/>
                  <a:pt x="44" y="376"/>
                </a:cubicBezTo>
                <a:cubicBezTo>
                  <a:pt x="44" y="405"/>
                  <a:pt x="71" y="430"/>
                  <a:pt x="109" y="430"/>
                </a:cubicBezTo>
                <a:cubicBezTo>
                  <a:pt x="178" y="430"/>
                  <a:pt x="208" y="340"/>
                  <a:pt x="208" y="332"/>
                </a:cubicBezTo>
                <a:cubicBezTo>
                  <a:pt x="208" y="322"/>
                  <a:pt x="197" y="322"/>
                  <a:pt x="197" y="322"/>
                </a:cubicBezTo>
                <a:cubicBezTo>
                  <a:pt x="186" y="322"/>
                  <a:pt x="186" y="327"/>
                  <a:pt x="184" y="335"/>
                </a:cubicBezTo>
                <a:cubicBezTo>
                  <a:pt x="167" y="383"/>
                  <a:pt x="137" y="412"/>
                  <a:pt x="109" y="412"/>
                </a:cubicBezTo>
                <a:cubicBezTo>
                  <a:pt x="96" y="412"/>
                  <a:pt x="93" y="402"/>
                  <a:pt x="93" y="389"/>
                </a:cubicBezTo>
                <a:cubicBezTo>
                  <a:pt x="93" y="373"/>
                  <a:pt x="99" y="363"/>
                  <a:pt x="104" y="348"/>
                </a:cubicBezTo>
                <a:cubicBezTo>
                  <a:pt x="112" y="329"/>
                  <a:pt x="117" y="314"/>
                  <a:pt x="126" y="296"/>
                </a:cubicBezTo>
                <a:cubicBezTo>
                  <a:pt x="131" y="280"/>
                  <a:pt x="156" y="224"/>
                  <a:pt x="158" y="216"/>
                </a:cubicBezTo>
                <a:cubicBezTo>
                  <a:pt x="161" y="209"/>
                  <a:pt x="164" y="200"/>
                  <a:pt x="164" y="196"/>
                </a:cubicBezTo>
                <a:cubicBezTo>
                  <a:pt x="164" y="165"/>
                  <a:pt x="137" y="142"/>
                  <a:pt x="99" y="142"/>
                </a:cubicBezTo>
                <a:cubicBezTo>
                  <a:pt x="30" y="142"/>
                  <a:pt x="0" y="229"/>
                  <a:pt x="0" y="239"/>
                </a:cubicBezTo>
                <a:cubicBezTo>
                  <a:pt x="0" y="247"/>
                  <a:pt x="8" y="247"/>
                  <a:pt x="11" y="247"/>
                </a:cubicBezTo>
                <a:cubicBezTo>
                  <a:pt x="21" y="247"/>
                  <a:pt x="21" y="245"/>
                  <a:pt x="24" y="237"/>
                </a:cubicBezTo>
                <a:cubicBezTo>
                  <a:pt x="41" y="183"/>
                  <a:pt x="71" y="160"/>
                  <a:pt x="96" y="160"/>
                </a:cubicBezTo>
                <a:cubicBezTo>
                  <a:pt x="106" y="160"/>
                  <a:pt x="115" y="165"/>
                  <a:pt x="115" y="183"/>
                </a:cubicBezTo>
                <a:cubicBezTo>
                  <a:pt x="115" y="196"/>
                  <a:pt x="109" y="206"/>
                  <a:pt x="93" y="245"/>
                </a:cubicBezTo>
                <a:lnTo>
                  <a:pt x="49" y="3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57" name="Freeform 31"/>
          <p:cNvSpPr/>
          <p:nvPr/>
        </p:nvSpPr>
        <p:spPr>
          <a:xfrm>
            <a:off x="2191320" y="5982120"/>
            <a:ext cx="136080" cy="146160"/>
          </a:xfrm>
          <a:custGeom>
            <a:avLst/>
            <a:gdLst/>
            <a:ahLst/>
            <a:rect l="0" t="0" r="r" b="b"/>
            <a:pathLst>
              <a:path w="378" h="406">
                <a:moveTo>
                  <a:pt x="52" y="358"/>
                </a:moveTo>
                <a:cubicBezTo>
                  <a:pt x="47" y="376"/>
                  <a:pt x="47" y="381"/>
                  <a:pt x="20" y="381"/>
                </a:cubicBezTo>
                <a:cubicBezTo>
                  <a:pt x="8" y="381"/>
                  <a:pt x="0" y="381"/>
                  <a:pt x="0" y="396"/>
                </a:cubicBezTo>
                <a:cubicBezTo>
                  <a:pt x="0" y="402"/>
                  <a:pt x="6" y="405"/>
                  <a:pt x="8" y="405"/>
                </a:cubicBezTo>
                <a:cubicBezTo>
                  <a:pt x="27" y="405"/>
                  <a:pt x="49" y="402"/>
                  <a:pt x="68" y="402"/>
                </a:cubicBezTo>
                <a:cubicBezTo>
                  <a:pt x="90" y="402"/>
                  <a:pt x="117" y="405"/>
                  <a:pt x="140" y="405"/>
                </a:cubicBezTo>
                <a:cubicBezTo>
                  <a:pt x="145" y="405"/>
                  <a:pt x="153" y="402"/>
                  <a:pt x="153" y="392"/>
                </a:cubicBezTo>
                <a:cubicBezTo>
                  <a:pt x="153" y="381"/>
                  <a:pt x="143" y="381"/>
                  <a:pt x="134" y="381"/>
                </a:cubicBezTo>
                <a:cubicBezTo>
                  <a:pt x="120" y="381"/>
                  <a:pt x="102" y="381"/>
                  <a:pt x="102" y="373"/>
                </a:cubicBezTo>
                <a:cubicBezTo>
                  <a:pt x="102" y="370"/>
                  <a:pt x="106" y="355"/>
                  <a:pt x="109" y="345"/>
                </a:cubicBezTo>
                <a:cubicBezTo>
                  <a:pt x="117" y="312"/>
                  <a:pt x="126" y="276"/>
                  <a:pt x="134" y="250"/>
                </a:cubicBezTo>
                <a:cubicBezTo>
                  <a:pt x="143" y="263"/>
                  <a:pt x="164" y="289"/>
                  <a:pt x="205" y="289"/>
                </a:cubicBezTo>
                <a:cubicBezTo>
                  <a:pt x="287" y="289"/>
                  <a:pt x="377" y="200"/>
                  <a:pt x="377" y="106"/>
                </a:cubicBezTo>
                <a:cubicBezTo>
                  <a:pt x="377" y="31"/>
                  <a:pt x="322" y="0"/>
                  <a:pt x="277" y="0"/>
                </a:cubicBezTo>
                <a:cubicBezTo>
                  <a:pt x="235" y="0"/>
                  <a:pt x="199" y="26"/>
                  <a:pt x="181" y="44"/>
                </a:cubicBezTo>
                <a:cubicBezTo>
                  <a:pt x="170" y="7"/>
                  <a:pt x="131" y="0"/>
                  <a:pt x="109" y="0"/>
                </a:cubicBezTo>
                <a:cubicBezTo>
                  <a:pt x="85" y="0"/>
                  <a:pt x="68" y="16"/>
                  <a:pt x="58" y="33"/>
                </a:cubicBezTo>
                <a:cubicBezTo>
                  <a:pt x="44" y="57"/>
                  <a:pt x="33" y="93"/>
                  <a:pt x="33" y="97"/>
                </a:cubicBezTo>
                <a:cubicBezTo>
                  <a:pt x="33" y="106"/>
                  <a:pt x="41" y="106"/>
                  <a:pt x="44" y="106"/>
                </a:cubicBezTo>
                <a:cubicBezTo>
                  <a:pt x="55" y="106"/>
                  <a:pt x="55" y="103"/>
                  <a:pt x="61" y="87"/>
                </a:cubicBezTo>
                <a:cubicBezTo>
                  <a:pt x="68" y="49"/>
                  <a:pt x="82" y="18"/>
                  <a:pt x="109" y="18"/>
                </a:cubicBezTo>
                <a:cubicBezTo>
                  <a:pt x="126" y="18"/>
                  <a:pt x="131" y="31"/>
                  <a:pt x="131" y="49"/>
                </a:cubicBezTo>
                <a:cubicBezTo>
                  <a:pt x="131" y="57"/>
                  <a:pt x="129" y="64"/>
                  <a:pt x="129" y="67"/>
                </a:cubicBezTo>
                <a:lnTo>
                  <a:pt x="52" y="358"/>
                </a:lnTo>
                <a:moveTo>
                  <a:pt x="181" y="77"/>
                </a:moveTo>
                <a:cubicBezTo>
                  <a:pt x="219" y="28"/>
                  <a:pt x="252" y="18"/>
                  <a:pt x="274" y="18"/>
                </a:cubicBezTo>
                <a:cubicBezTo>
                  <a:pt x="301" y="18"/>
                  <a:pt x="322" y="36"/>
                  <a:pt x="322" y="80"/>
                </a:cubicBezTo>
                <a:cubicBezTo>
                  <a:pt x="322" y="106"/>
                  <a:pt x="309" y="170"/>
                  <a:pt x="290" y="209"/>
                </a:cubicBezTo>
                <a:cubicBezTo>
                  <a:pt x="271" y="239"/>
                  <a:pt x="238" y="270"/>
                  <a:pt x="205" y="270"/>
                </a:cubicBezTo>
                <a:cubicBezTo>
                  <a:pt x="156" y="270"/>
                  <a:pt x="145" y="222"/>
                  <a:pt x="145" y="213"/>
                </a:cubicBezTo>
                <a:cubicBezTo>
                  <a:pt x="145" y="211"/>
                  <a:pt x="145" y="206"/>
                  <a:pt x="145" y="203"/>
                </a:cubicBezTo>
                <a:lnTo>
                  <a:pt x="181" y="7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58" name="Freeform 32"/>
          <p:cNvSpPr/>
          <p:nvPr/>
        </p:nvSpPr>
        <p:spPr>
          <a:xfrm>
            <a:off x="2349720" y="5982120"/>
            <a:ext cx="114840" cy="104400"/>
          </a:xfrm>
          <a:custGeom>
            <a:avLst/>
            <a:gdLst/>
            <a:ahLst/>
            <a:rect l="0" t="0" r="r" b="b"/>
            <a:pathLst>
              <a:path w="319" h="290">
                <a:moveTo>
                  <a:pt x="318" y="110"/>
                </a:moveTo>
                <a:cubicBezTo>
                  <a:pt x="318" y="41"/>
                  <a:pt x="263" y="0"/>
                  <a:pt x="194" y="0"/>
                </a:cubicBezTo>
                <a:cubicBezTo>
                  <a:pt x="96" y="0"/>
                  <a:pt x="0" y="90"/>
                  <a:pt x="0" y="177"/>
                </a:cubicBezTo>
                <a:cubicBezTo>
                  <a:pt x="0" y="239"/>
                  <a:pt x="49" y="289"/>
                  <a:pt x="123" y="289"/>
                </a:cubicBezTo>
                <a:cubicBezTo>
                  <a:pt x="222" y="289"/>
                  <a:pt x="318" y="203"/>
                  <a:pt x="318" y="110"/>
                </a:cubicBezTo>
                <a:moveTo>
                  <a:pt x="123" y="270"/>
                </a:moveTo>
                <a:cubicBezTo>
                  <a:pt x="90" y="270"/>
                  <a:pt x="58" y="250"/>
                  <a:pt x="58" y="199"/>
                </a:cubicBezTo>
                <a:cubicBezTo>
                  <a:pt x="58" y="173"/>
                  <a:pt x="68" y="110"/>
                  <a:pt x="96" y="74"/>
                </a:cubicBezTo>
                <a:cubicBezTo>
                  <a:pt x="126" y="33"/>
                  <a:pt x="164" y="18"/>
                  <a:pt x="194" y="18"/>
                </a:cubicBezTo>
                <a:cubicBezTo>
                  <a:pt x="233" y="18"/>
                  <a:pt x="263" y="41"/>
                  <a:pt x="263" y="90"/>
                </a:cubicBezTo>
                <a:cubicBezTo>
                  <a:pt x="263" y="103"/>
                  <a:pt x="254" y="167"/>
                  <a:pt x="225" y="211"/>
                </a:cubicBezTo>
                <a:cubicBezTo>
                  <a:pt x="199" y="250"/>
                  <a:pt x="158" y="270"/>
                  <a:pt x="123" y="2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59" name="Freeform 33"/>
          <p:cNvSpPr/>
          <p:nvPr/>
        </p:nvSpPr>
        <p:spPr>
          <a:xfrm>
            <a:off x="2485440" y="5924880"/>
            <a:ext cx="55440" cy="161640"/>
          </a:xfrm>
          <a:custGeom>
            <a:avLst/>
            <a:gdLst/>
            <a:ahLst/>
            <a:rect l="0" t="0" r="r" b="b"/>
            <a:pathLst>
              <a:path w="154" h="449">
                <a:moveTo>
                  <a:pt x="150" y="18"/>
                </a:moveTo>
                <a:cubicBezTo>
                  <a:pt x="150" y="18"/>
                  <a:pt x="153" y="10"/>
                  <a:pt x="153" y="7"/>
                </a:cubicBezTo>
                <a:cubicBezTo>
                  <a:pt x="153" y="6"/>
                  <a:pt x="150" y="0"/>
                  <a:pt x="143" y="0"/>
                </a:cubicBezTo>
                <a:cubicBezTo>
                  <a:pt x="129" y="0"/>
                  <a:pt x="71" y="6"/>
                  <a:pt x="55" y="6"/>
                </a:cubicBezTo>
                <a:cubicBezTo>
                  <a:pt x="49" y="7"/>
                  <a:pt x="41" y="7"/>
                  <a:pt x="41" y="20"/>
                </a:cubicBezTo>
                <a:cubicBezTo>
                  <a:pt x="41" y="31"/>
                  <a:pt x="49" y="31"/>
                  <a:pt x="58" y="31"/>
                </a:cubicBezTo>
                <a:cubicBezTo>
                  <a:pt x="90" y="31"/>
                  <a:pt x="90" y="33"/>
                  <a:pt x="90" y="39"/>
                </a:cubicBezTo>
                <a:cubicBezTo>
                  <a:pt x="90" y="44"/>
                  <a:pt x="90" y="49"/>
                  <a:pt x="88" y="54"/>
                </a:cubicBezTo>
                <a:lnTo>
                  <a:pt x="3" y="368"/>
                </a:lnTo>
                <a:cubicBezTo>
                  <a:pt x="0" y="373"/>
                  <a:pt x="0" y="381"/>
                  <a:pt x="0" y="389"/>
                </a:cubicBezTo>
                <a:cubicBezTo>
                  <a:pt x="0" y="430"/>
                  <a:pt x="38" y="448"/>
                  <a:pt x="71" y="448"/>
                </a:cubicBezTo>
                <a:cubicBezTo>
                  <a:pt x="88" y="448"/>
                  <a:pt x="109" y="443"/>
                  <a:pt x="126" y="415"/>
                </a:cubicBezTo>
                <a:cubicBezTo>
                  <a:pt x="143" y="392"/>
                  <a:pt x="150" y="353"/>
                  <a:pt x="150" y="350"/>
                </a:cubicBezTo>
                <a:cubicBezTo>
                  <a:pt x="150" y="342"/>
                  <a:pt x="143" y="342"/>
                  <a:pt x="140" y="342"/>
                </a:cubicBezTo>
                <a:cubicBezTo>
                  <a:pt x="131" y="342"/>
                  <a:pt x="129" y="348"/>
                  <a:pt x="126" y="358"/>
                </a:cubicBezTo>
                <a:cubicBezTo>
                  <a:pt x="117" y="389"/>
                  <a:pt x="104" y="430"/>
                  <a:pt x="74" y="430"/>
                </a:cubicBezTo>
                <a:cubicBezTo>
                  <a:pt x="58" y="430"/>
                  <a:pt x="52" y="415"/>
                  <a:pt x="52" y="399"/>
                </a:cubicBezTo>
                <a:cubicBezTo>
                  <a:pt x="52" y="392"/>
                  <a:pt x="55" y="381"/>
                  <a:pt x="55" y="373"/>
                </a:cubicBezTo>
                <a:lnTo>
                  <a:pt x="150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0" name="Freeform 34"/>
          <p:cNvSpPr/>
          <p:nvPr/>
        </p:nvSpPr>
        <p:spPr>
          <a:xfrm>
            <a:off x="2576160" y="5982120"/>
            <a:ext cx="104760" cy="104400"/>
          </a:xfrm>
          <a:custGeom>
            <a:avLst/>
            <a:gdLst/>
            <a:ahLst/>
            <a:rect l="0" t="0" r="r" b="b"/>
            <a:pathLst>
              <a:path w="291" h="290">
                <a:moveTo>
                  <a:pt x="106" y="136"/>
                </a:moveTo>
                <a:cubicBezTo>
                  <a:pt x="126" y="136"/>
                  <a:pt x="181" y="134"/>
                  <a:pt x="216" y="123"/>
                </a:cubicBezTo>
                <a:cubicBezTo>
                  <a:pt x="266" y="106"/>
                  <a:pt x="277" y="74"/>
                  <a:pt x="277" y="57"/>
                </a:cubicBezTo>
                <a:cubicBezTo>
                  <a:pt x="277" y="20"/>
                  <a:pt x="238" y="0"/>
                  <a:pt x="192" y="0"/>
                </a:cubicBezTo>
                <a:cubicBezTo>
                  <a:pt x="109" y="0"/>
                  <a:pt x="0" y="59"/>
                  <a:pt x="0" y="167"/>
                </a:cubicBezTo>
                <a:cubicBezTo>
                  <a:pt x="0" y="232"/>
                  <a:pt x="44" y="289"/>
                  <a:pt x="123" y="289"/>
                </a:cubicBezTo>
                <a:cubicBezTo>
                  <a:pt x="238" y="289"/>
                  <a:pt x="290" y="224"/>
                  <a:pt x="290" y="216"/>
                </a:cubicBezTo>
                <a:cubicBezTo>
                  <a:pt x="290" y="211"/>
                  <a:pt x="284" y="206"/>
                  <a:pt x="279" y="206"/>
                </a:cubicBezTo>
                <a:cubicBezTo>
                  <a:pt x="277" y="206"/>
                  <a:pt x="274" y="206"/>
                  <a:pt x="268" y="211"/>
                </a:cubicBezTo>
                <a:cubicBezTo>
                  <a:pt x="216" y="270"/>
                  <a:pt x="137" y="270"/>
                  <a:pt x="123" y="270"/>
                </a:cubicBezTo>
                <a:cubicBezTo>
                  <a:pt x="82" y="270"/>
                  <a:pt x="55" y="245"/>
                  <a:pt x="55" y="193"/>
                </a:cubicBezTo>
                <a:cubicBezTo>
                  <a:pt x="55" y="183"/>
                  <a:pt x="55" y="173"/>
                  <a:pt x="63" y="136"/>
                </a:cubicBezTo>
                <a:lnTo>
                  <a:pt x="106" y="136"/>
                </a:lnTo>
                <a:moveTo>
                  <a:pt x="68" y="119"/>
                </a:moveTo>
                <a:cubicBezTo>
                  <a:pt x="99" y="26"/>
                  <a:pt x="172" y="18"/>
                  <a:pt x="192" y="18"/>
                </a:cubicBezTo>
                <a:cubicBezTo>
                  <a:pt x="222" y="18"/>
                  <a:pt x="246" y="31"/>
                  <a:pt x="246" y="57"/>
                </a:cubicBezTo>
                <a:cubicBezTo>
                  <a:pt x="246" y="119"/>
                  <a:pt x="131" y="119"/>
                  <a:pt x="104" y="119"/>
                </a:cubicBezTo>
                <a:lnTo>
                  <a:pt x="68" y="11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1" name="Freeform 35"/>
          <p:cNvSpPr/>
          <p:nvPr/>
        </p:nvSpPr>
        <p:spPr>
          <a:xfrm>
            <a:off x="1932840" y="6179760"/>
            <a:ext cx="75240" cy="155160"/>
          </a:xfrm>
          <a:custGeom>
            <a:avLst/>
            <a:gdLst/>
            <a:ahLst/>
            <a:rect l="0" t="0" r="r" b="b"/>
            <a:pathLst>
              <a:path w="209" h="431">
                <a:moveTo>
                  <a:pt x="189" y="23"/>
                </a:moveTo>
                <a:cubicBezTo>
                  <a:pt x="189" y="13"/>
                  <a:pt x="181" y="0"/>
                  <a:pt x="161" y="0"/>
                </a:cubicBezTo>
                <a:cubicBezTo>
                  <a:pt x="143" y="0"/>
                  <a:pt x="123" y="16"/>
                  <a:pt x="123" y="36"/>
                </a:cubicBezTo>
                <a:cubicBezTo>
                  <a:pt x="123" y="46"/>
                  <a:pt x="131" y="59"/>
                  <a:pt x="150" y="59"/>
                </a:cubicBezTo>
                <a:cubicBezTo>
                  <a:pt x="170" y="59"/>
                  <a:pt x="189" y="41"/>
                  <a:pt x="189" y="23"/>
                </a:cubicBezTo>
                <a:moveTo>
                  <a:pt x="49" y="348"/>
                </a:moveTo>
                <a:cubicBezTo>
                  <a:pt x="47" y="355"/>
                  <a:pt x="44" y="363"/>
                  <a:pt x="44" y="376"/>
                </a:cubicBezTo>
                <a:cubicBezTo>
                  <a:pt x="44" y="405"/>
                  <a:pt x="71" y="430"/>
                  <a:pt x="109" y="430"/>
                </a:cubicBezTo>
                <a:cubicBezTo>
                  <a:pt x="178" y="430"/>
                  <a:pt x="208" y="340"/>
                  <a:pt x="208" y="332"/>
                </a:cubicBezTo>
                <a:cubicBezTo>
                  <a:pt x="208" y="322"/>
                  <a:pt x="197" y="322"/>
                  <a:pt x="197" y="322"/>
                </a:cubicBezTo>
                <a:cubicBezTo>
                  <a:pt x="186" y="322"/>
                  <a:pt x="186" y="327"/>
                  <a:pt x="184" y="335"/>
                </a:cubicBezTo>
                <a:cubicBezTo>
                  <a:pt x="167" y="383"/>
                  <a:pt x="137" y="412"/>
                  <a:pt x="109" y="412"/>
                </a:cubicBezTo>
                <a:cubicBezTo>
                  <a:pt x="96" y="412"/>
                  <a:pt x="93" y="402"/>
                  <a:pt x="93" y="389"/>
                </a:cubicBezTo>
                <a:cubicBezTo>
                  <a:pt x="93" y="373"/>
                  <a:pt x="99" y="363"/>
                  <a:pt x="104" y="348"/>
                </a:cubicBezTo>
                <a:cubicBezTo>
                  <a:pt x="112" y="329"/>
                  <a:pt x="117" y="314"/>
                  <a:pt x="126" y="296"/>
                </a:cubicBezTo>
                <a:cubicBezTo>
                  <a:pt x="131" y="280"/>
                  <a:pt x="156" y="224"/>
                  <a:pt x="158" y="216"/>
                </a:cubicBezTo>
                <a:cubicBezTo>
                  <a:pt x="161" y="209"/>
                  <a:pt x="164" y="200"/>
                  <a:pt x="164" y="196"/>
                </a:cubicBezTo>
                <a:cubicBezTo>
                  <a:pt x="164" y="165"/>
                  <a:pt x="137" y="142"/>
                  <a:pt x="99" y="142"/>
                </a:cubicBezTo>
                <a:cubicBezTo>
                  <a:pt x="30" y="142"/>
                  <a:pt x="0" y="229"/>
                  <a:pt x="0" y="239"/>
                </a:cubicBezTo>
                <a:cubicBezTo>
                  <a:pt x="0" y="247"/>
                  <a:pt x="8" y="247"/>
                  <a:pt x="11" y="247"/>
                </a:cubicBezTo>
                <a:cubicBezTo>
                  <a:pt x="21" y="247"/>
                  <a:pt x="21" y="245"/>
                  <a:pt x="24" y="237"/>
                </a:cubicBezTo>
                <a:cubicBezTo>
                  <a:pt x="41" y="183"/>
                  <a:pt x="71" y="160"/>
                  <a:pt x="96" y="160"/>
                </a:cubicBezTo>
                <a:cubicBezTo>
                  <a:pt x="106" y="160"/>
                  <a:pt x="115" y="165"/>
                  <a:pt x="115" y="183"/>
                </a:cubicBezTo>
                <a:cubicBezTo>
                  <a:pt x="115" y="196"/>
                  <a:pt x="109" y="206"/>
                  <a:pt x="93" y="245"/>
                </a:cubicBezTo>
                <a:lnTo>
                  <a:pt x="49" y="3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2" name="Freeform 36"/>
          <p:cNvSpPr/>
          <p:nvPr/>
        </p:nvSpPr>
        <p:spPr>
          <a:xfrm>
            <a:off x="2019960" y="6179760"/>
            <a:ext cx="107640" cy="198720"/>
          </a:xfrm>
          <a:custGeom>
            <a:avLst/>
            <a:gdLst/>
            <a:ahLst/>
            <a:rect l="0" t="0" r="r" b="b"/>
            <a:pathLst>
              <a:path w="299" h="552">
                <a:moveTo>
                  <a:pt x="298" y="23"/>
                </a:moveTo>
                <a:cubicBezTo>
                  <a:pt x="298" y="13"/>
                  <a:pt x="290" y="0"/>
                  <a:pt x="271" y="0"/>
                </a:cubicBezTo>
                <a:cubicBezTo>
                  <a:pt x="252" y="0"/>
                  <a:pt x="233" y="18"/>
                  <a:pt x="233" y="36"/>
                </a:cubicBezTo>
                <a:cubicBezTo>
                  <a:pt x="233" y="46"/>
                  <a:pt x="240" y="59"/>
                  <a:pt x="260" y="59"/>
                </a:cubicBezTo>
                <a:cubicBezTo>
                  <a:pt x="279" y="59"/>
                  <a:pt x="298" y="44"/>
                  <a:pt x="298" y="23"/>
                </a:cubicBezTo>
                <a:moveTo>
                  <a:pt x="153" y="453"/>
                </a:moveTo>
                <a:cubicBezTo>
                  <a:pt x="143" y="496"/>
                  <a:pt x="106" y="533"/>
                  <a:pt x="65" y="533"/>
                </a:cubicBezTo>
                <a:cubicBezTo>
                  <a:pt x="58" y="533"/>
                  <a:pt x="49" y="533"/>
                  <a:pt x="41" y="530"/>
                </a:cubicBezTo>
                <a:cubicBezTo>
                  <a:pt x="61" y="522"/>
                  <a:pt x="65" y="507"/>
                  <a:pt x="65" y="496"/>
                </a:cubicBezTo>
                <a:cubicBezTo>
                  <a:pt x="65" y="482"/>
                  <a:pt x="52" y="473"/>
                  <a:pt x="38" y="473"/>
                </a:cubicBezTo>
                <a:cubicBezTo>
                  <a:pt x="17" y="473"/>
                  <a:pt x="0" y="492"/>
                  <a:pt x="0" y="512"/>
                </a:cubicBezTo>
                <a:cubicBezTo>
                  <a:pt x="0" y="535"/>
                  <a:pt x="27" y="551"/>
                  <a:pt x="68" y="551"/>
                </a:cubicBezTo>
                <a:cubicBezTo>
                  <a:pt x="106" y="551"/>
                  <a:pt x="189" y="528"/>
                  <a:pt x="208" y="450"/>
                </a:cubicBezTo>
                <a:lnTo>
                  <a:pt x="271" y="224"/>
                </a:lnTo>
                <a:cubicBezTo>
                  <a:pt x="271" y="216"/>
                  <a:pt x="274" y="211"/>
                  <a:pt x="274" y="200"/>
                </a:cubicBezTo>
                <a:cubicBezTo>
                  <a:pt x="274" y="167"/>
                  <a:pt x="240" y="142"/>
                  <a:pt x="199" y="142"/>
                </a:cubicBezTo>
                <a:cubicBezTo>
                  <a:pt x="126" y="142"/>
                  <a:pt x="82" y="229"/>
                  <a:pt x="82" y="239"/>
                </a:cubicBezTo>
                <a:cubicBezTo>
                  <a:pt x="82" y="247"/>
                  <a:pt x="90" y="247"/>
                  <a:pt x="93" y="247"/>
                </a:cubicBezTo>
                <a:cubicBezTo>
                  <a:pt x="102" y="247"/>
                  <a:pt x="102" y="245"/>
                  <a:pt x="106" y="234"/>
                </a:cubicBezTo>
                <a:cubicBezTo>
                  <a:pt x="123" y="199"/>
                  <a:pt x="158" y="160"/>
                  <a:pt x="199" y="160"/>
                </a:cubicBezTo>
                <a:cubicBezTo>
                  <a:pt x="216" y="160"/>
                  <a:pt x="222" y="170"/>
                  <a:pt x="222" y="190"/>
                </a:cubicBezTo>
                <a:cubicBezTo>
                  <a:pt x="222" y="199"/>
                  <a:pt x="219" y="206"/>
                  <a:pt x="219" y="209"/>
                </a:cubicBezTo>
                <a:lnTo>
                  <a:pt x="153" y="45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3" name="Freeform 37"/>
          <p:cNvSpPr/>
          <p:nvPr/>
        </p:nvSpPr>
        <p:spPr>
          <a:xfrm>
            <a:off x="2824200" y="6120360"/>
            <a:ext cx="231840" cy="77040"/>
          </a:xfrm>
          <a:custGeom>
            <a:avLst/>
            <a:gdLst/>
            <a:ahLst/>
            <a:rect l="0" t="0" r="r" b="b"/>
            <a:pathLst>
              <a:path w="644" h="214">
                <a:moveTo>
                  <a:pt x="610" y="36"/>
                </a:moveTo>
                <a:cubicBezTo>
                  <a:pt x="623" y="36"/>
                  <a:pt x="643" y="36"/>
                  <a:pt x="643" y="18"/>
                </a:cubicBezTo>
                <a:cubicBezTo>
                  <a:pt x="643" y="0"/>
                  <a:pt x="623" y="0"/>
                  <a:pt x="610" y="0"/>
                </a:cubicBezTo>
                <a:lnTo>
                  <a:pt x="33" y="0"/>
                </a:lnTo>
                <a:cubicBezTo>
                  <a:pt x="20" y="0"/>
                  <a:pt x="0" y="0"/>
                  <a:pt x="0" y="18"/>
                </a:cubicBezTo>
                <a:cubicBezTo>
                  <a:pt x="0" y="36"/>
                  <a:pt x="20" y="36"/>
                  <a:pt x="33" y="36"/>
                </a:cubicBezTo>
                <a:lnTo>
                  <a:pt x="610" y="36"/>
                </a:lnTo>
                <a:moveTo>
                  <a:pt x="610" y="213"/>
                </a:moveTo>
                <a:cubicBezTo>
                  <a:pt x="623" y="213"/>
                  <a:pt x="643" y="213"/>
                  <a:pt x="643" y="196"/>
                </a:cubicBezTo>
                <a:cubicBezTo>
                  <a:pt x="643" y="177"/>
                  <a:pt x="623" y="177"/>
                  <a:pt x="610" y="177"/>
                </a:cubicBezTo>
                <a:lnTo>
                  <a:pt x="33" y="177"/>
                </a:lnTo>
                <a:cubicBezTo>
                  <a:pt x="20" y="177"/>
                  <a:pt x="0" y="177"/>
                  <a:pt x="0" y="196"/>
                </a:cubicBezTo>
                <a:cubicBezTo>
                  <a:pt x="0" y="213"/>
                  <a:pt x="20" y="213"/>
                  <a:pt x="33" y="213"/>
                </a:cubicBezTo>
                <a:lnTo>
                  <a:pt x="610" y="2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4" name="Freeform 38"/>
          <p:cNvSpPr/>
          <p:nvPr/>
        </p:nvSpPr>
        <p:spPr>
          <a:xfrm>
            <a:off x="3231360" y="5875560"/>
            <a:ext cx="188640" cy="215640"/>
          </a:xfrm>
          <a:custGeom>
            <a:avLst/>
            <a:gdLst/>
            <a:ahLst/>
            <a:rect l="0" t="0" r="r" b="b"/>
            <a:pathLst>
              <a:path w="524" h="599">
                <a:moveTo>
                  <a:pt x="194" y="83"/>
                </a:moveTo>
                <a:cubicBezTo>
                  <a:pt x="199" y="64"/>
                  <a:pt x="208" y="28"/>
                  <a:pt x="208" y="26"/>
                </a:cubicBezTo>
                <a:cubicBezTo>
                  <a:pt x="208" y="10"/>
                  <a:pt x="197" y="0"/>
                  <a:pt x="181" y="0"/>
                </a:cubicBezTo>
                <a:cubicBezTo>
                  <a:pt x="178" y="0"/>
                  <a:pt x="150" y="0"/>
                  <a:pt x="143" y="33"/>
                </a:cubicBezTo>
                <a:lnTo>
                  <a:pt x="3" y="559"/>
                </a:lnTo>
                <a:cubicBezTo>
                  <a:pt x="0" y="569"/>
                  <a:pt x="0" y="572"/>
                  <a:pt x="0" y="575"/>
                </a:cubicBezTo>
                <a:cubicBezTo>
                  <a:pt x="0" y="587"/>
                  <a:pt x="11" y="598"/>
                  <a:pt x="27" y="598"/>
                </a:cubicBezTo>
                <a:cubicBezTo>
                  <a:pt x="47" y="598"/>
                  <a:pt x="61" y="582"/>
                  <a:pt x="61" y="579"/>
                </a:cubicBezTo>
                <a:cubicBezTo>
                  <a:pt x="65" y="572"/>
                  <a:pt x="76" y="522"/>
                  <a:pt x="115" y="383"/>
                </a:cubicBezTo>
                <a:cubicBezTo>
                  <a:pt x="145" y="406"/>
                  <a:pt x="189" y="412"/>
                  <a:pt x="208" y="412"/>
                </a:cubicBezTo>
                <a:cubicBezTo>
                  <a:pt x="277" y="412"/>
                  <a:pt x="312" y="370"/>
                  <a:pt x="336" y="345"/>
                </a:cubicBezTo>
                <a:cubicBezTo>
                  <a:pt x="345" y="386"/>
                  <a:pt x="380" y="412"/>
                  <a:pt x="424" y="412"/>
                </a:cubicBezTo>
                <a:cubicBezTo>
                  <a:pt x="457" y="412"/>
                  <a:pt x="479" y="392"/>
                  <a:pt x="495" y="360"/>
                </a:cubicBezTo>
                <a:cubicBezTo>
                  <a:pt x="512" y="329"/>
                  <a:pt x="523" y="273"/>
                  <a:pt x="523" y="273"/>
                </a:cubicBezTo>
                <a:cubicBezTo>
                  <a:pt x="523" y="263"/>
                  <a:pt x="514" y="263"/>
                  <a:pt x="512" y="263"/>
                </a:cubicBezTo>
                <a:cubicBezTo>
                  <a:pt x="503" y="263"/>
                  <a:pt x="500" y="265"/>
                  <a:pt x="498" y="278"/>
                </a:cubicBezTo>
                <a:cubicBezTo>
                  <a:pt x="482" y="337"/>
                  <a:pt x="465" y="392"/>
                  <a:pt x="424" y="392"/>
                </a:cubicBezTo>
                <a:cubicBezTo>
                  <a:pt x="400" y="392"/>
                  <a:pt x="397" y="368"/>
                  <a:pt x="397" y="350"/>
                </a:cubicBezTo>
                <a:cubicBezTo>
                  <a:pt x="397" y="329"/>
                  <a:pt x="407" y="289"/>
                  <a:pt x="416" y="255"/>
                </a:cubicBezTo>
                <a:lnTo>
                  <a:pt x="444" y="157"/>
                </a:lnTo>
                <a:cubicBezTo>
                  <a:pt x="446" y="144"/>
                  <a:pt x="454" y="108"/>
                  <a:pt x="459" y="96"/>
                </a:cubicBezTo>
                <a:cubicBezTo>
                  <a:pt x="465" y="74"/>
                  <a:pt x="473" y="41"/>
                  <a:pt x="473" y="33"/>
                </a:cubicBezTo>
                <a:cubicBezTo>
                  <a:pt x="473" y="18"/>
                  <a:pt x="459" y="10"/>
                  <a:pt x="446" y="10"/>
                </a:cubicBezTo>
                <a:cubicBezTo>
                  <a:pt x="441" y="10"/>
                  <a:pt x="416" y="10"/>
                  <a:pt x="407" y="41"/>
                </a:cubicBezTo>
                <a:lnTo>
                  <a:pt x="362" y="211"/>
                </a:lnTo>
                <a:cubicBezTo>
                  <a:pt x="350" y="257"/>
                  <a:pt x="339" y="296"/>
                  <a:pt x="336" y="303"/>
                </a:cubicBezTo>
                <a:cubicBezTo>
                  <a:pt x="336" y="309"/>
                  <a:pt x="290" y="392"/>
                  <a:pt x="211" y="392"/>
                </a:cubicBezTo>
                <a:cubicBezTo>
                  <a:pt x="164" y="392"/>
                  <a:pt x="140" y="360"/>
                  <a:pt x="140" y="312"/>
                </a:cubicBezTo>
                <a:cubicBezTo>
                  <a:pt x="140" y="286"/>
                  <a:pt x="148" y="260"/>
                  <a:pt x="153" y="234"/>
                </a:cubicBezTo>
                <a:lnTo>
                  <a:pt x="194" y="8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5" name="Freeform 39"/>
          <p:cNvSpPr/>
          <p:nvPr/>
        </p:nvSpPr>
        <p:spPr>
          <a:xfrm>
            <a:off x="3441960" y="5916240"/>
            <a:ext cx="113760" cy="156960"/>
          </a:xfrm>
          <a:custGeom>
            <a:avLst/>
            <a:gdLst/>
            <a:ahLst/>
            <a:rect l="0" t="0" r="r" b="b"/>
            <a:pathLst>
              <a:path w="316" h="436">
                <a:moveTo>
                  <a:pt x="315" y="219"/>
                </a:moveTo>
                <a:cubicBezTo>
                  <a:pt x="315" y="149"/>
                  <a:pt x="307" y="100"/>
                  <a:pt x="277" y="54"/>
                </a:cubicBezTo>
                <a:cubicBezTo>
                  <a:pt x="254" y="26"/>
                  <a:pt x="211" y="0"/>
                  <a:pt x="158" y="0"/>
                </a:cubicBezTo>
                <a:cubicBezTo>
                  <a:pt x="0" y="0"/>
                  <a:pt x="0" y="175"/>
                  <a:pt x="0" y="219"/>
                </a:cubicBezTo>
                <a:cubicBezTo>
                  <a:pt x="0" y="265"/>
                  <a:pt x="0" y="435"/>
                  <a:pt x="158" y="435"/>
                </a:cubicBezTo>
                <a:cubicBezTo>
                  <a:pt x="315" y="435"/>
                  <a:pt x="315" y="265"/>
                  <a:pt x="315" y="219"/>
                </a:cubicBezTo>
                <a:moveTo>
                  <a:pt x="158" y="417"/>
                </a:moveTo>
                <a:cubicBezTo>
                  <a:pt x="126" y="417"/>
                  <a:pt x="85" y="402"/>
                  <a:pt x="71" y="348"/>
                </a:cubicBezTo>
                <a:cubicBezTo>
                  <a:pt x="63" y="312"/>
                  <a:pt x="63" y="257"/>
                  <a:pt x="63" y="211"/>
                </a:cubicBezTo>
                <a:cubicBezTo>
                  <a:pt x="63" y="165"/>
                  <a:pt x="63" y="116"/>
                  <a:pt x="71" y="83"/>
                </a:cubicBezTo>
                <a:cubicBezTo>
                  <a:pt x="88" y="31"/>
                  <a:pt x="129" y="18"/>
                  <a:pt x="158" y="18"/>
                </a:cubicBezTo>
                <a:cubicBezTo>
                  <a:pt x="194" y="18"/>
                  <a:pt x="230" y="39"/>
                  <a:pt x="240" y="74"/>
                </a:cubicBezTo>
                <a:cubicBezTo>
                  <a:pt x="252" y="110"/>
                  <a:pt x="254" y="157"/>
                  <a:pt x="254" y="211"/>
                </a:cubicBezTo>
                <a:cubicBezTo>
                  <a:pt x="254" y="257"/>
                  <a:pt x="254" y="306"/>
                  <a:pt x="243" y="345"/>
                </a:cubicBezTo>
                <a:cubicBezTo>
                  <a:pt x="230" y="405"/>
                  <a:pt x="186" y="417"/>
                  <a:pt x="158" y="41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6" name="Freeform 40"/>
          <p:cNvSpPr/>
          <p:nvPr/>
        </p:nvSpPr>
        <p:spPr>
          <a:xfrm>
            <a:off x="3211560" y="6152040"/>
            <a:ext cx="384480" cy="14400"/>
          </a:xfrm>
          <a:custGeom>
            <a:avLst/>
            <a:gdLst/>
            <a:ahLst/>
            <a:rect l="0" t="0" r="r" b="b"/>
            <a:pathLst>
              <a:path w="1068" h="40">
                <a:moveTo>
                  <a:pt x="533" y="39"/>
                </a:moveTo>
                <a:lnTo>
                  <a:pt x="0" y="39"/>
                </a:lnTo>
                <a:lnTo>
                  <a:pt x="0" y="0"/>
                </a:lnTo>
                <a:lnTo>
                  <a:pt x="1067" y="0"/>
                </a:lnTo>
                <a:lnTo>
                  <a:pt x="1067" y="39"/>
                </a:lnTo>
                <a:lnTo>
                  <a:pt x="533" y="3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7" name="Freeform 41"/>
          <p:cNvSpPr/>
          <p:nvPr/>
        </p:nvSpPr>
        <p:spPr>
          <a:xfrm>
            <a:off x="3221280" y="6242400"/>
            <a:ext cx="155160" cy="221760"/>
          </a:xfrm>
          <a:custGeom>
            <a:avLst/>
            <a:gdLst/>
            <a:ahLst/>
            <a:rect l="0" t="0" r="r" b="b"/>
            <a:pathLst>
              <a:path w="431" h="616">
                <a:moveTo>
                  <a:pt x="257" y="466"/>
                </a:moveTo>
                <a:lnTo>
                  <a:pt x="257" y="543"/>
                </a:lnTo>
                <a:cubicBezTo>
                  <a:pt x="257" y="576"/>
                  <a:pt x="254" y="587"/>
                  <a:pt x="184" y="587"/>
                </a:cubicBezTo>
                <a:lnTo>
                  <a:pt x="164" y="587"/>
                </a:lnTo>
                <a:lnTo>
                  <a:pt x="164" y="615"/>
                </a:lnTo>
                <a:cubicBezTo>
                  <a:pt x="202" y="613"/>
                  <a:pt x="254" y="613"/>
                  <a:pt x="295" y="613"/>
                </a:cubicBezTo>
                <a:cubicBezTo>
                  <a:pt x="334" y="613"/>
                  <a:pt x="386" y="613"/>
                  <a:pt x="427" y="615"/>
                </a:cubicBezTo>
                <a:lnTo>
                  <a:pt x="427" y="587"/>
                </a:lnTo>
                <a:lnTo>
                  <a:pt x="404" y="587"/>
                </a:lnTo>
                <a:cubicBezTo>
                  <a:pt x="334" y="587"/>
                  <a:pt x="331" y="576"/>
                  <a:pt x="331" y="543"/>
                </a:cubicBezTo>
                <a:lnTo>
                  <a:pt x="331" y="466"/>
                </a:lnTo>
                <a:lnTo>
                  <a:pt x="430" y="466"/>
                </a:lnTo>
                <a:lnTo>
                  <a:pt x="430" y="438"/>
                </a:lnTo>
                <a:lnTo>
                  <a:pt x="331" y="438"/>
                </a:lnTo>
                <a:lnTo>
                  <a:pt x="331" y="23"/>
                </a:lnTo>
                <a:cubicBezTo>
                  <a:pt x="331" y="6"/>
                  <a:pt x="331" y="0"/>
                  <a:pt x="318" y="0"/>
                </a:cubicBezTo>
                <a:cubicBezTo>
                  <a:pt x="307" y="0"/>
                  <a:pt x="304" y="0"/>
                  <a:pt x="298" y="10"/>
                </a:cubicBezTo>
                <a:lnTo>
                  <a:pt x="0" y="438"/>
                </a:lnTo>
                <a:lnTo>
                  <a:pt x="0" y="466"/>
                </a:lnTo>
                <a:lnTo>
                  <a:pt x="257" y="466"/>
                </a:lnTo>
                <a:moveTo>
                  <a:pt x="263" y="438"/>
                </a:moveTo>
                <a:lnTo>
                  <a:pt x="27" y="438"/>
                </a:lnTo>
                <a:lnTo>
                  <a:pt x="263" y="97"/>
                </a:lnTo>
                <a:lnTo>
                  <a:pt x="263" y="43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8" name="Freeform 42"/>
          <p:cNvSpPr/>
          <p:nvPr/>
        </p:nvSpPr>
        <p:spPr>
          <a:xfrm>
            <a:off x="3393720" y="6322320"/>
            <a:ext cx="188640" cy="145080"/>
          </a:xfrm>
          <a:custGeom>
            <a:avLst/>
            <a:gdLst/>
            <a:ahLst/>
            <a:rect l="0" t="0" r="r" b="b"/>
            <a:pathLst>
              <a:path w="524" h="403">
                <a:moveTo>
                  <a:pt x="230" y="54"/>
                </a:moveTo>
                <a:lnTo>
                  <a:pt x="339" y="54"/>
                </a:lnTo>
                <a:cubicBezTo>
                  <a:pt x="307" y="188"/>
                  <a:pt x="298" y="226"/>
                  <a:pt x="298" y="289"/>
                </a:cubicBezTo>
                <a:cubicBezTo>
                  <a:pt x="298" y="302"/>
                  <a:pt x="298" y="327"/>
                  <a:pt x="307" y="358"/>
                </a:cubicBezTo>
                <a:cubicBezTo>
                  <a:pt x="318" y="396"/>
                  <a:pt x="325" y="402"/>
                  <a:pt x="342" y="402"/>
                </a:cubicBezTo>
                <a:cubicBezTo>
                  <a:pt x="362" y="402"/>
                  <a:pt x="380" y="386"/>
                  <a:pt x="380" y="368"/>
                </a:cubicBezTo>
                <a:cubicBezTo>
                  <a:pt x="380" y="363"/>
                  <a:pt x="380" y="360"/>
                  <a:pt x="375" y="348"/>
                </a:cubicBezTo>
                <a:cubicBezTo>
                  <a:pt x="348" y="283"/>
                  <a:pt x="348" y="224"/>
                  <a:pt x="348" y="199"/>
                </a:cubicBezTo>
                <a:cubicBezTo>
                  <a:pt x="348" y="149"/>
                  <a:pt x="353" y="100"/>
                  <a:pt x="363" y="54"/>
                </a:cubicBezTo>
                <a:lnTo>
                  <a:pt x="473" y="54"/>
                </a:lnTo>
                <a:cubicBezTo>
                  <a:pt x="487" y="54"/>
                  <a:pt x="523" y="54"/>
                  <a:pt x="523" y="20"/>
                </a:cubicBezTo>
                <a:cubicBezTo>
                  <a:pt x="523" y="0"/>
                  <a:pt x="500" y="0"/>
                  <a:pt x="485" y="0"/>
                </a:cubicBezTo>
                <a:lnTo>
                  <a:pt x="158" y="0"/>
                </a:lnTo>
                <a:cubicBezTo>
                  <a:pt x="140" y="0"/>
                  <a:pt x="102" y="0"/>
                  <a:pt x="61" y="44"/>
                </a:cubicBezTo>
                <a:cubicBezTo>
                  <a:pt x="24" y="77"/>
                  <a:pt x="0" y="121"/>
                  <a:pt x="0" y="123"/>
                </a:cubicBezTo>
                <a:cubicBezTo>
                  <a:pt x="0" y="126"/>
                  <a:pt x="0" y="134"/>
                  <a:pt x="11" y="134"/>
                </a:cubicBezTo>
                <a:cubicBezTo>
                  <a:pt x="20" y="134"/>
                  <a:pt x="21" y="131"/>
                  <a:pt x="27" y="123"/>
                </a:cubicBezTo>
                <a:cubicBezTo>
                  <a:pt x="74" y="54"/>
                  <a:pt x="131" y="54"/>
                  <a:pt x="150" y="54"/>
                </a:cubicBezTo>
                <a:lnTo>
                  <a:pt x="205" y="54"/>
                </a:lnTo>
                <a:cubicBezTo>
                  <a:pt x="175" y="162"/>
                  <a:pt x="123" y="273"/>
                  <a:pt x="82" y="355"/>
                </a:cubicBezTo>
                <a:cubicBezTo>
                  <a:pt x="74" y="370"/>
                  <a:pt x="74" y="370"/>
                  <a:pt x="74" y="379"/>
                </a:cubicBezTo>
                <a:cubicBezTo>
                  <a:pt x="74" y="396"/>
                  <a:pt x="90" y="402"/>
                  <a:pt x="102" y="402"/>
                </a:cubicBezTo>
                <a:cubicBezTo>
                  <a:pt x="131" y="402"/>
                  <a:pt x="140" y="376"/>
                  <a:pt x="150" y="342"/>
                </a:cubicBezTo>
                <a:cubicBezTo>
                  <a:pt x="164" y="302"/>
                  <a:pt x="164" y="299"/>
                  <a:pt x="175" y="255"/>
                </a:cubicBezTo>
                <a:lnTo>
                  <a:pt x="230" y="5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9" name="Freeform 43"/>
          <p:cNvSpPr/>
          <p:nvPr/>
        </p:nvSpPr>
        <p:spPr>
          <a:xfrm>
            <a:off x="3683160" y="5875560"/>
            <a:ext cx="183600" cy="215640"/>
          </a:xfrm>
          <a:custGeom>
            <a:avLst/>
            <a:gdLst/>
            <a:ahLst/>
            <a:rect l="0" t="0" r="r" b="b"/>
            <a:pathLst>
              <a:path w="510" h="599">
                <a:moveTo>
                  <a:pt x="21" y="170"/>
                </a:moveTo>
                <a:cubicBezTo>
                  <a:pt x="61" y="67"/>
                  <a:pt x="164" y="64"/>
                  <a:pt x="175" y="64"/>
                </a:cubicBezTo>
                <a:cubicBezTo>
                  <a:pt x="322" y="64"/>
                  <a:pt x="334" y="224"/>
                  <a:pt x="334" y="296"/>
                </a:cubicBezTo>
                <a:cubicBezTo>
                  <a:pt x="334" y="353"/>
                  <a:pt x="328" y="368"/>
                  <a:pt x="320" y="386"/>
                </a:cubicBezTo>
                <a:cubicBezTo>
                  <a:pt x="301" y="450"/>
                  <a:pt x="271" y="556"/>
                  <a:pt x="271" y="582"/>
                </a:cubicBezTo>
                <a:cubicBezTo>
                  <a:pt x="271" y="589"/>
                  <a:pt x="277" y="598"/>
                  <a:pt x="284" y="598"/>
                </a:cubicBezTo>
                <a:cubicBezTo>
                  <a:pt x="295" y="598"/>
                  <a:pt x="304" y="576"/>
                  <a:pt x="315" y="543"/>
                </a:cubicBezTo>
                <a:cubicBezTo>
                  <a:pt x="336" y="466"/>
                  <a:pt x="348" y="415"/>
                  <a:pt x="350" y="386"/>
                </a:cubicBezTo>
                <a:cubicBezTo>
                  <a:pt x="353" y="373"/>
                  <a:pt x="353" y="363"/>
                  <a:pt x="359" y="350"/>
                </a:cubicBezTo>
                <a:cubicBezTo>
                  <a:pt x="389" y="260"/>
                  <a:pt x="451" y="126"/>
                  <a:pt x="490" y="54"/>
                </a:cubicBezTo>
                <a:cubicBezTo>
                  <a:pt x="495" y="44"/>
                  <a:pt x="509" y="23"/>
                  <a:pt x="509" y="18"/>
                </a:cubicBezTo>
                <a:cubicBezTo>
                  <a:pt x="509" y="10"/>
                  <a:pt x="498" y="10"/>
                  <a:pt x="495" y="10"/>
                </a:cubicBezTo>
                <a:cubicBezTo>
                  <a:pt x="492" y="10"/>
                  <a:pt x="487" y="10"/>
                  <a:pt x="485" y="16"/>
                </a:cubicBezTo>
                <a:cubicBezTo>
                  <a:pt x="435" y="103"/>
                  <a:pt x="397" y="193"/>
                  <a:pt x="356" y="286"/>
                </a:cubicBezTo>
                <a:cubicBezTo>
                  <a:pt x="356" y="257"/>
                  <a:pt x="356" y="188"/>
                  <a:pt x="318" y="100"/>
                </a:cubicBezTo>
                <a:cubicBezTo>
                  <a:pt x="293" y="44"/>
                  <a:pt x="254" y="0"/>
                  <a:pt x="189" y="0"/>
                </a:cubicBezTo>
                <a:cubicBezTo>
                  <a:pt x="68" y="0"/>
                  <a:pt x="0" y="139"/>
                  <a:pt x="0" y="167"/>
                </a:cubicBezTo>
                <a:cubicBezTo>
                  <a:pt x="0" y="175"/>
                  <a:pt x="8" y="175"/>
                  <a:pt x="20" y="175"/>
                </a:cubicBezTo>
                <a:lnTo>
                  <a:pt x="21" y="17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0" name="Freeform 44"/>
          <p:cNvSpPr/>
          <p:nvPr/>
        </p:nvSpPr>
        <p:spPr>
          <a:xfrm>
            <a:off x="3868200" y="5917320"/>
            <a:ext cx="75240" cy="155160"/>
          </a:xfrm>
          <a:custGeom>
            <a:avLst/>
            <a:gdLst/>
            <a:ahLst/>
            <a:rect l="0" t="0" r="r" b="b"/>
            <a:pathLst>
              <a:path w="209" h="431">
                <a:moveTo>
                  <a:pt x="189" y="23"/>
                </a:moveTo>
                <a:cubicBezTo>
                  <a:pt x="189" y="13"/>
                  <a:pt x="181" y="0"/>
                  <a:pt x="161" y="0"/>
                </a:cubicBezTo>
                <a:cubicBezTo>
                  <a:pt x="143" y="0"/>
                  <a:pt x="123" y="16"/>
                  <a:pt x="123" y="36"/>
                </a:cubicBezTo>
                <a:cubicBezTo>
                  <a:pt x="123" y="46"/>
                  <a:pt x="131" y="59"/>
                  <a:pt x="150" y="59"/>
                </a:cubicBezTo>
                <a:cubicBezTo>
                  <a:pt x="170" y="59"/>
                  <a:pt x="189" y="41"/>
                  <a:pt x="189" y="23"/>
                </a:cubicBezTo>
                <a:moveTo>
                  <a:pt x="49" y="348"/>
                </a:moveTo>
                <a:cubicBezTo>
                  <a:pt x="47" y="355"/>
                  <a:pt x="44" y="363"/>
                  <a:pt x="44" y="376"/>
                </a:cubicBezTo>
                <a:cubicBezTo>
                  <a:pt x="44" y="405"/>
                  <a:pt x="71" y="430"/>
                  <a:pt x="109" y="430"/>
                </a:cubicBezTo>
                <a:cubicBezTo>
                  <a:pt x="178" y="430"/>
                  <a:pt x="208" y="340"/>
                  <a:pt x="208" y="332"/>
                </a:cubicBezTo>
                <a:cubicBezTo>
                  <a:pt x="208" y="322"/>
                  <a:pt x="197" y="322"/>
                  <a:pt x="197" y="322"/>
                </a:cubicBezTo>
                <a:cubicBezTo>
                  <a:pt x="186" y="322"/>
                  <a:pt x="186" y="327"/>
                  <a:pt x="184" y="335"/>
                </a:cubicBezTo>
                <a:cubicBezTo>
                  <a:pt x="167" y="383"/>
                  <a:pt x="137" y="412"/>
                  <a:pt x="109" y="412"/>
                </a:cubicBezTo>
                <a:cubicBezTo>
                  <a:pt x="96" y="412"/>
                  <a:pt x="93" y="402"/>
                  <a:pt x="93" y="389"/>
                </a:cubicBezTo>
                <a:cubicBezTo>
                  <a:pt x="93" y="373"/>
                  <a:pt x="99" y="363"/>
                  <a:pt x="104" y="348"/>
                </a:cubicBezTo>
                <a:cubicBezTo>
                  <a:pt x="112" y="329"/>
                  <a:pt x="117" y="314"/>
                  <a:pt x="126" y="296"/>
                </a:cubicBezTo>
                <a:cubicBezTo>
                  <a:pt x="131" y="280"/>
                  <a:pt x="156" y="224"/>
                  <a:pt x="158" y="216"/>
                </a:cubicBezTo>
                <a:cubicBezTo>
                  <a:pt x="161" y="209"/>
                  <a:pt x="164" y="200"/>
                  <a:pt x="164" y="196"/>
                </a:cubicBezTo>
                <a:cubicBezTo>
                  <a:pt x="164" y="165"/>
                  <a:pt x="137" y="142"/>
                  <a:pt x="99" y="142"/>
                </a:cubicBezTo>
                <a:cubicBezTo>
                  <a:pt x="30" y="142"/>
                  <a:pt x="0" y="229"/>
                  <a:pt x="0" y="239"/>
                </a:cubicBezTo>
                <a:cubicBezTo>
                  <a:pt x="0" y="247"/>
                  <a:pt x="8" y="247"/>
                  <a:pt x="11" y="247"/>
                </a:cubicBezTo>
                <a:cubicBezTo>
                  <a:pt x="21" y="247"/>
                  <a:pt x="21" y="245"/>
                  <a:pt x="24" y="237"/>
                </a:cubicBezTo>
                <a:cubicBezTo>
                  <a:pt x="41" y="183"/>
                  <a:pt x="71" y="160"/>
                  <a:pt x="96" y="160"/>
                </a:cubicBezTo>
                <a:cubicBezTo>
                  <a:pt x="106" y="160"/>
                  <a:pt x="115" y="165"/>
                  <a:pt x="115" y="183"/>
                </a:cubicBezTo>
                <a:cubicBezTo>
                  <a:pt x="115" y="196"/>
                  <a:pt x="109" y="206"/>
                  <a:pt x="93" y="245"/>
                </a:cubicBezTo>
                <a:lnTo>
                  <a:pt x="49" y="3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1" name="Freeform 45"/>
          <p:cNvSpPr/>
          <p:nvPr/>
        </p:nvSpPr>
        <p:spPr>
          <a:xfrm>
            <a:off x="3977640" y="5875560"/>
            <a:ext cx="183600" cy="215640"/>
          </a:xfrm>
          <a:custGeom>
            <a:avLst/>
            <a:gdLst/>
            <a:ahLst/>
            <a:rect l="0" t="0" r="r" b="b"/>
            <a:pathLst>
              <a:path w="510" h="599">
                <a:moveTo>
                  <a:pt x="21" y="170"/>
                </a:moveTo>
                <a:cubicBezTo>
                  <a:pt x="61" y="67"/>
                  <a:pt x="164" y="64"/>
                  <a:pt x="175" y="64"/>
                </a:cubicBezTo>
                <a:cubicBezTo>
                  <a:pt x="322" y="64"/>
                  <a:pt x="334" y="224"/>
                  <a:pt x="334" y="296"/>
                </a:cubicBezTo>
                <a:cubicBezTo>
                  <a:pt x="334" y="353"/>
                  <a:pt x="328" y="368"/>
                  <a:pt x="320" y="386"/>
                </a:cubicBezTo>
                <a:cubicBezTo>
                  <a:pt x="301" y="450"/>
                  <a:pt x="271" y="556"/>
                  <a:pt x="271" y="582"/>
                </a:cubicBezTo>
                <a:cubicBezTo>
                  <a:pt x="271" y="589"/>
                  <a:pt x="277" y="598"/>
                  <a:pt x="284" y="598"/>
                </a:cubicBezTo>
                <a:cubicBezTo>
                  <a:pt x="295" y="598"/>
                  <a:pt x="304" y="576"/>
                  <a:pt x="315" y="543"/>
                </a:cubicBezTo>
                <a:cubicBezTo>
                  <a:pt x="336" y="466"/>
                  <a:pt x="348" y="415"/>
                  <a:pt x="350" y="386"/>
                </a:cubicBezTo>
                <a:cubicBezTo>
                  <a:pt x="353" y="373"/>
                  <a:pt x="353" y="363"/>
                  <a:pt x="359" y="350"/>
                </a:cubicBezTo>
                <a:cubicBezTo>
                  <a:pt x="389" y="260"/>
                  <a:pt x="451" y="126"/>
                  <a:pt x="490" y="54"/>
                </a:cubicBezTo>
                <a:cubicBezTo>
                  <a:pt x="495" y="44"/>
                  <a:pt x="509" y="23"/>
                  <a:pt x="509" y="18"/>
                </a:cubicBezTo>
                <a:cubicBezTo>
                  <a:pt x="509" y="10"/>
                  <a:pt x="498" y="10"/>
                  <a:pt x="495" y="10"/>
                </a:cubicBezTo>
                <a:cubicBezTo>
                  <a:pt x="492" y="10"/>
                  <a:pt x="487" y="10"/>
                  <a:pt x="485" y="16"/>
                </a:cubicBezTo>
                <a:cubicBezTo>
                  <a:pt x="435" y="103"/>
                  <a:pt x="397" y="193"/>
                  <a:pt x="356" y="286"/>
                </a:cubicBezTo>
                <a:cubicBezTo>
                  <a:pt x="356" y="257"/>
                  <a:pt x="356" y="188"/>
                  <a:pt x="318" y="100"/>
                </a:cubicBezTo>
                <a:cubicBezTo>
                  <a:pt x="293" y="44"/>
                  <a:pt x="254" y="0"/>
                  <a:pt x="189" y="0"/>
                </a:cubicBezTo>
                <a:cubicBezTo>
                  <a:pt x="68" y="0"/>
                  <a:pt x="0" y="139"/>
                  <a:pt x="0" y="167"/>
                </a:cubicBezTo>
                <a:cubicBezTo>
                  <a:pt x="0" y="175"/>
                  <a:pt x="8" y="175"/>
                  <a:pt x="20" y="175"/>
                </a:cubicBezTo>
                <a:lnTo>
                  <a:pt x="21" y="17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2" name="Freeform 46"/>
          <p:cNvSpPr/>
          <p:nvPr/>
        </p:nvSpPr>
        <p:spPr>
          <a:xfrm>
            <a:off x="4151160" y="5917320"/>
            <a:ext cx="107640" cy="198720"/>
          </a:xfrm>
          <a:custGeom>
            <a:avLst/>
            <a:gdLst/>
            <a:ahLst/>
            <a:rect l="0" t="0" r="r" b="b"/>
            <a:pathLst>
              <a:path w="299" h="552">
                <a:moveTo>
                  <a:pt x="298" y="23"/>
                </a:moveTo>
                <a:cubicBezTo>
                  <a:pt x="298" y="13"/>
                  <a:pt x="290" y="0"/>
                  <a:pt x="271" y="0"/>
                </a:cubicBezTo>
                <a:cubicBezTo>
                  <a:pt x="252" y="0"/>
                  <a:pt x="233" y="18"/>
                  <a:pt x="233" y="36"/>
                </a:cubicBezTo>
                <a:cubicBezTo>
                  <a:pt x="233" y="46"/>
                  <a:pt x="240" y="59"/>
                  <a:pt x="260" y="59"/>
                </a:cubicBezTo>
                <a:cubicBezTo>
                  <a:pt x="279" y="59"/>
                  <a:pt x="298" y="44"/>
                  <a:pt x="298" y="23"/>
                </a:cubicBezTo>
                <a:moveTo>
                  <a:pt x="153" y="453"/>
                </a:moveTo>
                <a:cubicBezTo>
                  <a:pt x="143" y="496"/>
                  <a:pt x="106" y="533"/>
                  <a:pt x="65" y="533"/>
                </a:cubicBezTo>
                <a:cubicBezTo>
                  <a:pt x="58" y="533"/>
                  <a:pt x="49" y="533"/>
                  <a:pt x="41" y="530"/>
                </a:cubicBezTo>
                <a:cubicBezTo>
                  <a:pt x="61" y="522"/>
                  <a:pt x="65" y="507"/>
                  <a:pt x="65" y="496"/>
                </a:cubicBezTo>
                <a:cubicBezTo>
                  <a:pt x="65" y="482"/>
                  <a:pt x="52" y="473"/>
                  <a:pt x="38" y="473"/>
                </a:cubicBezTo>
                <a:cubicBezTo>
                  <a:pt x="17" y="473"/>
                  <a:pt x="0" y="492"/>
                  <a:pt x="0" y="512"/>
                </a:cubicBezTo>
                <a:cubicBezTo>
                  <a:pt x="0" y="535"/>
                  <a:pt x="27" y="551"/>
                  <a:pt x="68" y="551"/>
                </a:cubicBezTo>
                <a:cubicBezTo>
                  <a:pt x="106" y="551"/>
                  <a:pt x="189" y="528"/>
                  <a:pt x="208" y="450"/>
                </a:cubicBezTo>
                <a:lnTo>
                  <a:pt x="271" y="224"/>
                </a:lnTo>
                <a:cubicBezTo>
                  <a:pt x="271" y="216"/>
                  <a:pt x="274" y="211"/>
                  <a:pt x="274" y="200"/>
                </a:cubicBezTo>
                <a:cubicBezTo>
                  <a:pt x="274" y="167"/>
                  <a:pt x="240" y="142"/>
                  <a:pt x="199" y="142"/>
                </a:cubicBezTo>
                <a:cubicBezTo>
                  <a:pt x="126" y="142"/>
                  <a:pt x="82" y="229"/>
                  <a:pt x="82" y="239"/>
                </a:cubicBezTo>
                <a:cubicBezTo>
                  <a:pt x="82" y="247"/>
                  <a:pt x="90" y="247"/>
                  <a:pt x="93" y="247"/>
                </a:cubicBezTo>
                <a:cubicBezTo>
                  <a:pt x="102" y="247"/>
                  <a:pt x="102" y="245"/>
                  <a:pt x="106" y="234"/>
                </a:cubicBezTo>
                <a:cubicBezTo>
                  <a:pt x="123" y="199"/>
                  <a:pt x="158" y="160"/>
                  <a:pt x="199" y="160"/>
                </a:cubicBezTo>
                <a:cubicBezTo>
                  <a:pt x="216" y="160"/>
                  <a:pt x="222" y="170"/>
                  <a:pt x="222" y="190"/>
                </a:cubicBezTo>
                <a:cubicBezTo>
                  <a:pt x="222" y="199"/>
                  <a:pt x="219" y="206"/>
                  <a:pt x="219" y="209"/>
                </a:cubicBezTo>
                <a:lnTo>
                  <a:pt x="153" y="45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3" name="Freeform 47"/>
          <p:cNvSpPr/>
          <p:nvPr/>
        </p:nvSpPr>
        <p:spPr>
          <a:xfrm>
            <a:off x="4315320" y="5793120"/>
            <a:ext cx="171720" cy="231120"/>
          </a:xfrm>
          <a:custGeom>
            <a:avLst/>
            <a:gdLst/>
            <a:ahLst/>
            <a:rect l="0" t="0" r="r" b="b"/>
            <a:pathLst>
              <a:path w="477" h="642">
                <a:moveTo>
                  <a:pt x="194" y="131"/>
                </a:moveTo>
                <a:lnTo>
                  <a:pt x="380" y="131"/>
                </a:lnTo>
                <a:cubicBezTo>
                  <a:pt x="397" y="131"/>
                  <a:pt x="407" y="131"/>
                  <a:pt x="407" y="121"/>
                </a:cubicBezTo>
                <a:cubicBezTo>
                  <a:pt x="407" y="108"/>
                  <a:pt x="397" y="108"/>
                  <a:pt x="377" y="108"/>
                </a:cubicBezTo>
                <a:lnTo>
                  <a:pt x="199" y="108"/>
                </a:lnTo>
                <a:cubicBezTo>
                  <a:pt x="205" y="85"/>
                  <a:pt x="205" y="83"/>
                  <a:pt x="211" y="62"/>
                </a:cubicBezTo>
                <a:cubicBezTo>
                  <a:pt x="216" y="44"/>
                  <a:pt x="225" y="13"/>
                  <a:pt x="225" y="10"/>
                </a:cubicBezTo>
                <a:cubicBezTo>
                  <a:pt x="225" y="3"/>
                  <a:pt x="219" y="0"/>
                  <a:pt x="211" y="0"/>
                </a:cubicBezTo>
                <a:cubicBezTo>
                  <a:pt x="194" y="0"/>
                  <a:pt x="117" y="7"/>
                  <a:pt x="93" y="10"/>
                </a:cubicBezTo>
                <a:cubicBezTo>
                  <a:pt x="85" y="10"/>
                  <a:pt x="76" y="10"/>
                  <a:pt x="76" y="28"/>
                </a:cubicBezTo>
                <a:cubicBezTo>
                  <a:pt x="76" y="39"/>
                  <a:pt x="85" y="39"/>
                  <a:pt x="99" y="39"/>
                </a:cubicBezTo>
                <a:cubicBezTo>
                  <a:pt x="145" y="39"/>
                  <a:pt x="148" y="44"/>
                  <a:pt x="148" y="54"/>
                </a:cubicBezTo>
                <a:cubicBezTo>
                  <a:pt x="148" y="59"/>
                  <a:pt x="140" y="90"/>
                  <a:pt x="134" y="108"/>
                </a:cubicBezTo>
                <a:lnTo>
                  <a:pt x="79" y="108"/>
                </a:lnTo>
                <a:cubicBezTo>
                  <a:pt x="61" y="108"/>
                  <a:pt x="49" y="108"/>
                  <a:pt x="49" y="121"/>
                </a:cubicBezTo>
                <a:cubicBezTo>
                  <a:pt x="49" y="131"/>
                  <a:pt x="58" y="131"/>
                  <a:pt x="76" y="131"/>
                </a:cubicBezTo>
                <a:lnTo>
                  <a:pt x="129" y="131"/>
                </a:lnTo>
                <a:lnTo>
                  <a:pt x="3" y="595"/>
                </a:lnTo>
                <a:cubicBezTo>
                  <a:pt x="0" y="608"/>
                  <a:pt x="0" y="610"/>
                  <a:pt x="0" y="615"/>
                </a:cubicBezTo>
                <a:cubicBezTo>
                  <a:pt x="0" y="636"/>
                  <a:pt x="17" y="641"/>
                  <a:pt x="27" y="641"/>
                </a:cubicBezTo>
                <a:cubicBezTo>
                  <a:pt x="47" y="641"/>
                  <a:pt x="61" y="628"/>
                  <a:pt x="63" y="615"/>
                </a:cubicBezTo>
                <a:cubicBezTo>
                  <a:pt x="65" y="610"/>
                  <a:pt x="76" y="572"/>
                  <a:pt x="82" y="548"/>
                </a:cubicBezTo>
                <a:lnTo>
                  <a:pt x="104" y="466"/>
                </a:lnTo>
                <a:cubicBezTo>
                  <a:pt x="106" y="453"/>
                  <a:pt x="117" y="419"/>
                  <a:pt x="120" y="405"/>
                </a:cubicBezTo>
                <a:cubicBezTo>
                  <a:pt x="126" y="392"/>
                  <a:pt x="131" y="363"/>
                  <a:pt x="131" y="360"/>
                </a:cubicBezTo>
                <a:cubicBezTo>
                  <a:pt x="140" y="345"/>
                  <a:pt x="192" y="250"/>
                  <a:pt x="290" y="250"/>
                </a:cubicBezTo>
                <a:cubicBezTo>
                  <a:pt x="331" y="250"/>
                  <a:pt x="342" y="280"/>
                  <a:pt x="342" y="312"/>
                </a:cubicBezTo>
                <a:cubicBezTo>
                  <a:pt x="342" y="368"/>
                  <a:pt x="298" y="479"/>
                  <a:pt x="279" y="520"/>
                </a:cubicBezTo>
                <a:cubicBezTo>
                  <a:pt x="274" y="535"/>
                  <a:pt x="268" y="548"/>
                  <a:pt x="268" y="564"/>
                </a:cubicBezTo>
                <a:cubicBezTo>
                  <a:pt x="268" y="613"/>
                  <a:pt x="304" y="641"/>
                  <a:pt x="348" y="641"/>
                </a:cubicBezTo>
                <a:cubicBezTo>
                  <a:pt x="441" y="641"/>
                  <a:pt x="476" y="507"/>
                  <a:pt x="476" y="499"/>
                </a:cubicBezTo>
                <a:cubicBezTo>
                  <a:pt x="476" y="492"/>
                  <a:pt x="465" y="492"/>
                  <a:pt x="462" y="492"/>
                </a:cubicBezTo>
                <a:cubicBezTo>
                  <a:pt x="454" y="492"/>
                  <a:pt x="454" y="495"/>
                  <a:pt x="448" y="507"/>
                </a:cubicBezTo>
                <a:cubicBezTo>
                  <a:pt x="421" y="600"/>
                  <a:pt x="377" y="621"/>
                  <a:pt x="350" y="621"/>
                </a:cubicBezTo>
                <a:cubicBezTo>
                  <a:pt x="334" y="621"/>
                  <a:pt x="325" y="610"/>
                  <a:pt x="325" y="589"/>
                </a:cubicBezTo>
                <a:cubicBezTo>
                  <a:pt x="325" y="569"/>
                  <a:pt x="336" y="543"/>
                  <a:pt x="342" y="528"/>
                </a:cubicBezTo>
                <a:cubicBezTo>
                  <a:pt x="359" y="486"/>
                  <a:pt x="403" y="379"/>
                  <a:pt x="403" y="327"/>
                </a:cubicBezTo>
                <a:cubicBezTo>
                  <a:pt x="403" y="260"/>
                  <a:pt x="359" y="229"/>
                  <a:pt x="293" y="229"/>
                </a:cubicBezTo>
                <a:cubicBezTo>
                  <a:pt x="263" y="229"/>
                  <a:pt x="205" y="234"/>
                  <a:pt x="148" y="299"/>
                </a:cubicBezTo>
                <a:lnTo>
                  <a:pt x="194" y="13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4" name="Freeform 48"/>
          <p:cNvSpPr/>
          <p:nvPr/>
        </p:nvSpPr>
        <p:spPr>
          <a:xfrm>
            <a:off x="3677400" y="6152040"/>
            <a:ext cx="807840" cy="14400"/>
          </a:xfrm>
          <a:custGeom>
            <a:avLst/>
            <a:gdLst/>
            <a:ahLst/>
            <a:rect l="0" t="0" r="r" b="b"/>
            <a:pathLst>
              <a:path w="2244" h="40">
                <a:moveTo>
                  <a:pt x="1122" y="39"/>
                </a:moveTo>
                <a:lnTo>
                  <a:pt x="0" y="39"/>
                </a:lnTo>
                <a:lnTo>
                  <a:pt x="0" y="0"/>
                </a:lnTo>
                <a:lnTo>
                  <a:pt x="2243" y="0"/>
                </a:lnTo>
                <a:lnTo>
                  <a:pt x="2243" y="39"/>
                </a:lnTo>
                <a:lnTo>
                  <a:pt x="1122" y="3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5" name="Freeform 49"/>
          <p:cNvSpPr/>
          <p:nvPr/>
        </p:nvSpPr>
        <p:spPr>
          <a:xfrm>
            <a:off x="3890160" y="6316560"/>
            <a:ext cx="141120" cy="147600"/>
          </a:xfrm>
          <a:custGeom>
            <a:avLst/>
            <a:gdLst/>
            <a:ahLst/>
            <a:rect l="0" t="0" r="r" b="b"/>
            <a:pathLst>
              <a:path w="392" h="410">
                <a:moveTo>
                  <a:pt x="161" y="103"/>
                </a:moveTo>
                <a:lnTo>
                  <a:pt x="161" y="0"/>
                </a:lnTo>
                <a:lnTo>
                  <a:pt x="0" y="7"/>
                </a:lnTo>
                <a:lnTo>
                  <a:pt x="0" y="49"/>
                </a:lnTo>
                <a:cubicBezTo>
                  <a:pt x="61" y="49"/>
                  <a:pt x="65" y="49"/>
                  <a:pt x="65" y="85"/>
                </a:cubicBezTo>
                <a:lnTo>
                  <a:pt x="65" y="368"/>
                </a:lnTo>
                <a:lnTo>
                  <a:pt x="0" y="368"/>
                </a:lnTo>
                <a:lnTo>
                  <a:pt x="0" y="409"/>
                </a:lnTo>
                <a:cubicBezTo>
                  <a:pt x="33" y="409"/>
                  <a:pt x="76" y="406"/>
                  <a:pt x="123" y="406"/>
                </a:cubicBezTo>
                <a:cubicBezTo>
                  <a:pt x="158" y="406"/>
                  <a:pt x="222" y="406"/>
                  <a:pt x="254" y="409"/>
                </a:cubicBezTo>
                <a:lnTo>
                  <a:pt x="254" y="368"/>
                </a:lnTo>
                <a:lnTo>
                  <a:pt x="172" y="368"/>
                </a:lnTo>
                <a:lnTo>
                  <a:pt x="172" y="209"/>
                </a:lnTo>
                <a:cubicBezTo>
                  <a:pt x="172" y="144"/>
                  <a:pt x="194" y="33"/>
                  <a:pt x="293" y="33"/>
                </a:cubicBezTo>
                <a:cubicBezTo>
                  <a:pt x="293" y="33"/>
                  <a:pt x="274" y="49"/>
                  <a:pt x="274" y="74"/>
                </a:cubicBezTo>
                <a:cubicBezTo>
                  <a:pt x="274" y="113"/>
                  <a:pt x="304" y="131"/>
                  <a:pt x="334" y="131"/>
                </a:cubicBezTo>
                <a:cubicBezTo>
                  <a:pt x="362" y="131"/>
                  <a:pt x="391" y="110"/>
                  <a:pt x="391" y="74"/>
                </a:cubicBezTo>
                <a:cubicBezTo>
                  <a:pt x="391" y="26"/>
                  <a:pt x="339" y="0"/>
                  <a:pt x="290" y="0"/>
                </a:cubicBezTo>
                <a:cubicBezTo>
                  <a:pt x="222" y="0"/>
                  <a:pt x="184" y="46"/>
                  <a:pt x="161" y="10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6" name="Freeform 50"/>
          <p:cNvSpPr/>
          <p:nvPr/>
        </p:nvSpPr>
        <p:spPr>
          <a:xfrm>
            <a:off x="4053600" y="6199920"/>
            <a:ext cx="112680" cy="156960"/>
          </a:xfrm>
          <a:custGeom>
            <a:avLst/>
            <a:gdLst/>
            <a:ahLst/>
            <a:rect l="0" t="0" r="r" b="b"/>
            <a:pathLst>
              <a:path w="313" h="436">
                <a:moveTo>
                  <a:pt x="148" y="211"/>
                </a:moveTo>
                <a:cubicBezTo>
                  <a:pt x="202" y="211"/>
                  <a:pt x="240" y="245"/>
                  <a:pt x="240" y="314"/>
                </a:cubicBezTo>
                <a:cubicBezTo>
                  <a:pt x="240" y="392"/>
                  <a:pt x="192" y="415"/>
                  <a:pt x="150" y="415"/>
                </a:cubicBezTo>
                <a:cubicBezTo>
                  <a:pt x="123" y="415"/>
                  <a:pt x="65" y="409"/>
                  <a:pt x="35" y="370"/>
                </a:cubicBezTo>
                <a:cubicBezTo>
                  <a:pt x="68" y="370"/>
                  <a:pt x="76" y="348"/>
                  <a:pt x="76" y="335"/>
                </a:cubicBezTo>
                <a:cubicBezTo>
                  <a:pt x="76" y="314"/>
                  <a:pt x="61" y="302"/>
                  <a:pt x="38" y="302"/>
                </a:cubicBezTo>
                <a:cubicBezTo>
                  <a:pt x="20" y="302"/>
                  <a:pt x="0" y="312"/>
                  <a:pt x="0" y="337"/>
                </a:cubicBezTo>
                <a:cubicBezTo>
                  <a:pt x="0" y="396"/>
                  <a:pt x="71" y="435"/>
                  <a:pt x="153" y="435"/>
                </a:cubicBezTo>
                <a:cubicBezTo>
                  <a:pt x="246" y="435"/>
                  <a:pt x="312" y="376"/>
                  <a:pt x="312" y="314"/>
                </a:cubicBezTo>
                <a:cubicBezTo>
                  <a:pt x="312" y="263"/>
                  <a:pt x="268" y="213"/>
                  <a:pt x="194" y="199"/>
                </a:cubicBezTo>
                <a:cubicBezTo>
                  <a:pt x="266" y="175"/>
                  <a:pt x="290" y="126"/>
                  <a:pt x="290" y="87"/>
                </a:cubicBezTo>
                <a:cubicBezTo>
                  <a:pt x="290" y="39"/>
                  <a:pt x="230" y="0"/>
                  <a:pt x="153" y="0"/>
                </a:cubicBezTo>
                <a:cubicBezTo>
                  <a:pt x="79" y="0"/>
                  <a:pt x="21" y="33"/>
                  <a:pt x="21" y="85"/>
                </a:cubicBezTo>
                <a:cubicBezTo>
                  <a:pt x="21" y="108"/>
                  <a:pt x="35" y="119"/>
                  <a:pt x="58" y="119"/>
                </a:cubicBezTo>
                <a:cubicBezTo>
                  <a:pt x="76" y="119"/>
                  <a:pt x="90" y="106"/>
                  <a:pt x="90" y="87"/>
                </a:cubicBezTo>
                <a:cubicBezTo>
                  <a:pt x="90" y="67"/>
                  <a:pt x="76" y="54"/>
                  <a:pt x="58" y="54"/>
                </a:cubicBezTo>
                <a:cubicBezTo>
                  <a:pt x="79" y="26"/>
                  <a:pt x="126" y="18"/>
                  <a:pt x="153" y="18"/>
                </a:cubicBezTo>
                <a:cubicBezTo>
                  <a:pt x="184" y="18"/>
                  <a:pt x="225" y="33"/>
                  <a:pt x="225" y="87"/>
                </a:cubicBezTo>
                <a:cubicBezTo>
                  <a:pt x="225" y="116"/>
                  <a:pt x="216" y="144"/>
                  <a:pt x="197" y="165"/>
                </a:cubicBezTo>
                <a:cubicBezTo>
                  <a:pt x="175" y="188"/>
                  <a:pt x="156" y="190"/>
                  <a:pt x="123" y="190"/>
                </a:cubicBezTo>
                <a:cubicBezTo>
                  <a:pt x="106" y="193"/>
                  <a:pt x="104" y="193"/>
                  <a:pt x="102" y="193"/>
                </a:cubicBezTo>
                <a:cubicBezTo>
                  <a:pt x="99" y="193"/>
                  <a:pt x="93" y="193"/>
                  <a:pt x="93" y="200"/>
                </a:cubicBezTo>
                <a:cubicBezTo>
                  <a:pt x="93" y="211"/>
                  <a:pt x="102" y="211"/>
                  <a:pt x="112" y="211"/>
                </a:cubicBezTo>
                <a:lnTo>
                  <a:pt x="148" y="2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7" name="Freeform 51"/>
          <p:cNvSpPr/>
          <p:nvPr/>
        </p:nvSpPr>
        <p:spPr>
          <a:xfrm>
            <a:off x="4052520" y="6402960"/>
            <a:ext cx="75240" cy="155160"/>
          </a:xfrm>
          <a:custGeom>
            <a:avLst/>
            <a:gdLst/>
            <a:ahLst/>
            <a:rect l="0" t="0" r="r" b="b"/>
            <a:pathLst>
              <a:path w="209" h="431">
                <a:moveTo>
                  <a:pt x="189" y="23"/>
                </a:moveTo>
                <a:cubicBezTo>
                  <a:pt x="189" y="13"/>
                  <a:pt x="181" y="0"/>
                  <a:pt x="161" y="0"/>
                </a:cubicBezTo>
                <a:cubicBezTo>
                  <a:pt x="143" y="0"/>
                  <a:pt x="123" y="16"/>
                  <a:pt x="123" y="36"/>
                </a:cubicBezTo>
                <a:cubicBezTo>
                  <a:pt x="123" y="46"/>
                  <a:pt x="131" y="59"/>
                  <a:pt x="150" y="59"/>
                </a:cubicBezTo>
                <a:cubicBezTo>
                  <a:pt x="170" y="59"/>
                  <a:pt x="189" y="41"/>
                  <a:pt x="189" y="23"/>
                </a:cubicBezTo>
                <a:moveTo>
                  <a:pt x="49" y="348"/>
                </a:moveTo>
                <a:cubicBezTo>
                  <a:pt x="47" y="355"/>
                  <a:pt x="44" y="363"/>
                  <a:pt x="44" y="376"/>
                </a:cubicBezTo>
                <a:cubicBezTo>
                  <a:pt x="44" y="405"/>
                  <a:pt x="71" y="430"/>
                  <a:pt x="109" y="430"/>
                </a:cubicBezTo>
                <a:cubicBezTo>
                  <a:pt x="178" y="430"/>
                  <a:pt x="208" y="340"/>
                  <a:pt x="208" y="332"/>
                </a:cubicBezTo>
                <a:cubicBezTo>
                  <a:pt x="208" y="322"/>
                  <a:pt x="197" y="322"/>
                  <a:pt x="197" y="322"/>
                </a:cubicBezTo>
                <a:cubicBezTo>
                  <a:pt x="186" y="322"/>
                  <a:pt x="186" y="327"/>
                  <a:pt x="184" y="335"/>
                </a:cubicBezTo>
                <a:cubicBezTo>
                  <a:pt x="167" y="383"/>
                  <a:pt x="137" y="412"/>
                  <a:pt x="109" y="412"/>
                </a:cubicBezTo>
                <a:cubicBezTo>
                  <a:pt x="96" y="412"/>
                  <a:pt x="93" y="402"/>
                  <a:pt x="93" y="389"/>
                </a:cubicBezTo>
                <a:cubicBezTo>
                  <a:pt x="93" y="373"/>
                  <a:pt x="99" y="363"/>
                  <a:pt x="104" y="348"/>
                </a:cubicBezTo>
                <a:cubicBezTo>
                  <a:pt x="112" y="329"/>
                  <a:pt x="117" y="314"/>
                  <a:pt x="126" y="296"/>
                </a:cubicBezTo>
                <a:cubicBezTo>
                  <a:pt x="131" y="280"/>
                  <a:pt x="156" y="224"/>
                  <a:pt x="158" y="216"/>
                </a:cubicBezTo>
                <a:cubicBezTo>
                  <a:pt x="161" y="209"/>
                  <a:pt x="164" y="200"/>
                  <a:pt x="164" y="196"/>
                </a:cubicBezTo>
                <a:cubicBezTo>
                  <a:pt x="164" y="165"/>
                  <a:pt x="137" y="142"/>
                  <a:pt x="99" y="142"/>
                </a:cubicBezTo>
                <a:cubicBezTo>
                  <a:pt x="30" y="142"/>
                  <a:pt x="0" y="229"/>
                  <a:pt x="0" y="239"/>
                </a:cubicBezTo>
                <a:cubicBezTo>
                  <a:pt x="0" y="247"/>
                  <a:pt x="8" y="247"/>
                  <a:pt x="11" y="247"/>
                </a:cubicBezTo>
                <a:cubicBezTo>
                  <a:pt x="21" y="247"/>
                  <a:pt x="21" y="245"/>
                  <a:pt x="24" y="237"/>
                </a:cubicBezTo>
                <a:cubicBezTo>
                  <a:pt x="41" y="183"/>
                  <a:pt x="71" y="160"/>
                  <a:pt x="96" y="160"/>
                </a:cubicBezTo>
                <a:cubicBezTo>
                  <a:pt x="106" y="160"/>
                  <a:pt x="115" y="165"/>
                  <a:pt x="115" y="183"/>
                </a:cubicBezTo>
                <a:cubicBezTo>
                  <a:pt x="115" y="196"/>
                  <a:pt x="109" y="206"/>
                  <a:pt x="93" y="245"/>
                </a:cubicBezTo>
                <a:lnTo>
                  <a:pt x="49" y="3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8" name="Freeform 52"/>
          <p:cNvSpPr/>
          <p:nvPr/>
        </p:nvSpPr>
        <p:spPr>
          <a:xfrm>
            <a:off x="4138200" y="6402960"/>
            <a:ext cx="107640" cy="198720"/>
          </a:xfrm>
          <a:custGeom>
            <a:avLst/>
            <a:gdLst/>
            <a:ahLst/>
            <a:rect l="0" t="0" r="r" b="b"/>
            <a:pathLst>
              <a:path w="299" h="552">
                <a:moveTo>
                  <a:pt x="298" y="23"/>
                </a:moveTo>
                <a:cubicBezTo>
                  <a:pt x="298" y="13"/>
                  <a:pt x="290" y="0"/>
                  <a:pt x="271" y="0"/>
                </a:cubicBezTo>
                <a:cubicBezTo>
                  <a:pt x="252" y="0"/>
                  <a:pt x="233" y="18"/>
                  <a:pt x="233" y="36"/>
                </a:cubicBezTo>
                <a:cubicBezTo>
                  <a:pt x="233" y="46"/>
                  <a:pt x="240" y="59"/>
                  <a:pt x="260" y="59"/>
                </a:cubicBezTo>
                <a:cubicBezTo>
                  <a:pt x="279" y="59"/>
                  <a:pt x="298" y="44"/>
                  <a:pt x="298" y="23"/>
                </a:cubicBezTo>
                <a:moveTo>
                  <a:pt x="153" y="453"/>
                </a:moveTo>
                <a:cubicBezTo>
                  <a:pt x="143" y="496"/>
                  <a:pt x="106" y="533"/>
                  <a:pt x="65" y="533"/>
                </a:cubicBezTo>
                <a:cubicBezTo>
                  <a:pt x="58" y="533"/>
                  <a:pt x="49" y="533"/>
                  <a:pt x="41" y="530"/>
                </a:cubicBezTo>
                <a:cubicBezTo>
                  <a:pt x="61" y="522"/>
                  <a:pt x="65" y="507"/>
                  <a:pt x="65" y="496"/>
                </a:cubicBezTo>
                <a:cubicBezTo>
                  <a:pt x="65" y="482"/>
                  <a:pt x="52" y="473"/>
                  <a:pt x="38" y="473"/>
                </a:cubicBezTo>
                <a:cubicBezTo>
                  <a:pt x="17" y="473"/>
                  <a:pt x="0" y="492"/>
                  <a:pt x="0" y="512"/>
                </a:cubicBezTo>
                <a:cubicBezTo>
                  <a:pt x="0" y="535"/>
                  <a:pt x="27" y="551"/>
                  <a:pt x="68" y="551"/>
                </a:cubicBezTo>
                <a:cubicBezTo>
                  <a:pt x="106" y="551"/>
                  <a:pt x="189" y="528"/>
                  <a:pt x="208" y="450"/>
                </a:cubicBezTo>
                <a:lnTo>
                  <a:pt x="271" y="224"/>
                </a:lnTo>
                <a:cubicBezTo>
                  <a:pt x="271" y="216"/>
                  <a:pt x="274" y="211"/>
                  <a:pt x="274" y="200"/>
                </a:cubicBezTo>
                <a:cubicBezTo>
                  <a:pt x="274" y="167"/>
                  <a:pt x="240" y="142"/>
                  <a:pt x="199" y="142"/>
                </a:cubicBezTo>
                <a:cubicBezTo>
                  <a:pt x="126" y="142"/>
                  <a:pt x="82" y="229"/>
                  <a:pt x="82" y="239"/>
                </a:cubicBezTo>
                <a:cubicBezTo>
                  <a:pt x="82" y="247"/>
                  <a:pt x="90" y="247"/>
                  <a:pt x="93" y="247"/>
                </a:cubicBezTo>
                <a:cubicBezTo>
                  <a:pt x="102" y="247"/>
                  <a:pt x="102" y="245"/>
                  <a:pt x="106" y="234"/>
                </a:cubicBezTo>
                <a:cubicBezTo>
                  <a:pt x="123" y="199"/>
                  <a:pt x="158" y="160"/>
                  <a:pt x="199" y="160"/>
                </a:cubicBezTo>
                <a:cubicBezTo>
                  <a:pt x="216" y="160"/>
                  <a:pt x="222" y="170"/>
                  <a:pt x="222" y="190"/>
                </a:cubicBezTo>
                <a:cubicBezTo>
                  <a:pt x="222" y="199"/>
                  <a:pt x="219" y="206"/>
                  <a:pt x="219" y="209"/>
                </a:cubicBezTo>
                <a:lnTo>
                  <a:pt x="153" y="45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9" name="Freeform 53"/>
          <p:cNvSpPr/>
          <p:nvPr/>
        </p:nvSpPr>
        <p:spPr>
          <a:xfrm>
            <a:off x="4559760" y="5995440"/>
            <a:ext cx="82080" cy="326520"/>
          </a:xfrm>
          <a:custGeom>
            <a:avLst/>
            <a:gdLst/>
            <a:ahLst/>
            <a:rect l="0" t="0" r="r" b="b"/>
            <a:pathLst>
              <a:path w="228" h="907">
                <a:moveTo>
                  <a:pt x="227" y="898"/>
                </a:moveTo>
                <a:cubicBezTo>
                  <a:pt x="227" y="896"/>
                  <a:pt x="227" y="894"/>
                  <a:pt x="208" y="878"/>
                </a:cubicBezTo>
                <a:cubicBezTo>
                  <a:pt x="88" y="765"/>
                  <a:pt x="58" y="592"/>
                  <a:pt x="58" y="453"/>
                </a:cubicBezTo>
                <a:cubicBezTo>
                  <a:pt x="58" y="296"/>
                  <a:pt x="93" y="139"/>
                  <a:pt x="213" y="26"/>
                </a:cubicBezTo>
                <a:cubicBezTo>
                  <a:pt x="227" y="13"/>
                  <a:pt x="227" y="13"/>
                  <a:pt x="227" y="10"/>
                </a:cubicBezTo>
                <a:cubicBezTo>
                  <a:pt x="227" y="3"/>
                  <a:pt x="222" y="0"/>
                  <a:pt x="216" y="0"/>
                </a:cubicBezTo>
                <a:cubicBezTo>
                  <a:pt x="205" y="0"/>
                  <a:pt x="117" y="62"/>
                  <a:pt x="61" y="177"/>
                </a:cubicBezTo>
                <a:cubicBezTo>
                  <a:pt x="11" y="278"/>
                  <a:pt x="0" y="379"/>
                  <a:pt x="0" y="453"/>
                </a:cubicBezTo>
                <a:cubicBezTo>
                  <a:pt x="0" y="525"/>
                  <a:pt x="11" y="633"/>
                  <a:pt x="63" y="736"/>
                </a:cubicBezTo>
                <a:cubicBezTo>
                  <a:pt x="123" y="849"/>
                  <a:pt x="205" y="906"/>
                  <a:pt x="216" y="906"/>
                </a:cubicBezTo>
                <a:cubicBezTo>
                  <a:pt x="222" y="906"/>
                  <a:pt x="227" y="904"/>
                  <a:pt x="227" y="89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80" name="Freeform 54"/>
          <p:cNvSpPr/>
          <p:nvPr/>
        </p:nvSpPr>
        <p:spPr>
          <a:xfrm>
            <a:off x="4674960" y="6023160"/>
            <a:ext cx="145440" cy="225720"/>
          </a:xfrm>
          <a:custGeom>
            <a:avLst/>
            <a:gdLst/>
            <a:ahLst/>
            <a:rect l="0" t="0" r="r" b="b"/>
            <a:pathLst>
              <a:path w="404" h="627">
                <a:moveTo>
                  <a:pt x="240" y="286"/>
                </a:moveTo>
                <a:cubicBezTo>
                  <a:pt x="320" y="260"/>
                  <a:pt x="375" y="199"/>
                  <a:pt x="375" y="126"/>
                </a:cubicBezTo>
                <a:cubicBezTo>
                  <a:pt x="375" y="51"/>
                  <a:pt x="290" y="0"/>
                  <a:pt x="197" y="0"/>
                </a:cubicBezTo>
                <a:cubicBezTo>
                  <a:pt x="99" y="0"/>
                  <a:pt x="27" y="54"/>
                  <a:pt x="27" y="123"/>
                </a:cubicBezTo>
                <a:cubicBezTo>
                  <a:pt x="27" y="154"/>
                  <a:pt x="47" y="170"/>
                  <a:pt x="76" y="170"/>
                </a:cubicBezTo>
                <a:cubicBezTo>
                  <a:pt x="106" y="170"/>
                  <a:pt x="126" y="152"/>
                  <a:pt x="126" y="123"/>
                </a:cubicBezTo>
                <a:cubicBezTo>
                  <a:pt x="126" y="80"/>
                  <a:pt x="79" y="80"/>
                  <a:pt x="65" y="80"/>
                </a:cubicBezTo>
                <a:cubicBezTo>
                  <a:pt x="96" y="33"/>
                  <a:pt x="158" y="23"/>
                  <a:pt x="194" y="23"/>
                </a:cubicBezTo>
                <a:cubicBezTo>
                  <a:pt x="233" y="23"/>
                  <a:pt x="287" y="44"/>
                  <a:pt x="287" y="123"/>
                </a:cubicBezTo>
                <a:cubicBezTo>
                  <a:pt x="287" y="136"/>
                  <a:pt x="284" y="188"/>
                  <a:pt x="260" y="229"/>
                </a:cubicBezTo>
                <a:cubicBezTo>
                  <a:pt x="230" y="273"/>
                  <a:pt x="197" y="276"/>
                  <a:pt x="172" y="276"/>
                </a:cubicBezTo>
                <a:cubicBezTo>
                  <a:pt x="167" y="276"/>
                  <a:pt x="143" y="278"/>
                  <a:pt x="137" y="278"/>
                </a:cubicBezTo>
                <a:cubicBezTo>
                  <a:pt x="129" y="278"/>
                  <a:pt x="120" y="280"/>
                  <a:pt x="120" y="289"/>
                </a:cubicBezTo>
                <a:cubicBezTo>
                  <a:pt x="120" y="299"/>
                  <a:pt x="129" y="299"/>
                  <a:pt x="145" y="299"/>
                </a:cubicBezTo>
                <a:lnTo>
                  <a:pt x="186" y="299"/>
                </a:lnTo>
                <a:cubicBezTo>
                  <a:pt x="266" y="299"/>
                  <a:pt x="301" y="360"/>
                  <a:pt x="301" y="450"/>
                </a:cubicBezTo>
                <a:cubicBezTo>
                  <a:pt x="301" y="575"/>
                  <a:pt x="235" y="600"/>
                  <a:pt x="192" y="600"/>
                </a:cubicBezTo>
                <a:cubicBezTo>
                  <a:pt x="150" y="600"/>
                  <a:pt x="79" y="585"/>
                  <a:pt x="44" y="530"/>
                </a:cubicBezTo>
                <a:cubicBezTo>
                  <a:pt x="79" y="535"/>
                  <a:pt x="109" y="515"/>
                  <a:pt x="109" y="482"/>
                </a:cubicBezTo>
                <a:cubicBezTo>
                  <a:pt x="109" y="448"/>
                  <a:pt x="82" y="430"/>
                  <a:pt x="55" y="430"/>
                </a:cubicBezTo>
                <a:cubicBezTo>
                  <a:pt x="30" y="430"/>
                  <a:pt x="0" y="443"/>
                  <a:pt x="0" y="482"/>
                </a:cubicBezTo>
                <a:cubicBezTo>
                  <a:pt x="0" y="566"/>
                  <a:pt x="90" y="626"/>
                  <a:pt x="194" y="626"/>
                </a:cubicBezTo>
                <a:cubicBezTo>
                  <a:pt x="315" y="626"/>
                  <a:pt x="403" y="543"/>
                  <a:pt x="403" y="450"/>
                </a:cubicBezTo>
                <a:cubicBezTo>
                  <a:pt x="403" y="376"/>
                  <a:pt x="342" y="303"/>
                  <a:pt x="240" y="286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81" name="Freeform 55"/>
          <p:cNvSpPr/>
          <p:nvPr/>
        </p:nvSpPr>
        <p:spPr>
          <a:xfrm>
            <a:off x="4866840" y="5995440"/>
            <a:ext cx="82080" cy="326520"/>
          </a:xfrm>
          <a:custGeom>
            <a:avLst/>
            <a:gdLst/>
            <a:ahLst/>
            <a:rect l="0" t="0" r="r" b="b"/>
            <a:pathLst>
              <a:path w="228" h="907">
                <a:moveTo>
                  <a:pt x="227" y="898"/>
                </a:moveTo>
                <a:cubicBezTo>
                  <a:pt x="227" y="896"/>
                  <a:pt x="227" y="894"/>
                  <a:pt x="208" y="878"/>
                </a:cubicBezTo>
                <a:cubicBezTo>
                  <a:pt x="88" y="765"/>
                  <a:pt x="58" y="592"/>
                  <a:pt x="58" y="453"/>
                </a:cubicBezTo>
                <a:cubicBezTo>
                  <a:pt x="58" y="296"/>
                  <a:pt x="93" y="139"/>
                  <a:pt x="213" y="26"/>
                </a:cubicBezTo>
                <a:cubicBezTo>
                  <a:pt x="227" y="13"/>
                  <a:pt x="227" y="13"/>
                  <a:pt x="227" y="10"/>
                </a:cubicBezTo>
                <a:cubicBezTo>
                  <a:pt x="227" y="3"/>
                  <a:pt x="222" y="0"/>
                  <a:pt x="216" y="0"/>
                </a:cubicBezTo>
                <a:cubicBezTo>
                  <a:pt x="205" y="0"/>
                  <a:pt x="117" y="62"/>
                  <a:pt x="61" y="177"/>
                </a:cubicBezTo>
                <a:cubicBezTo>
                  <a:pt x="11" y="278"/>
                  <a:pt x="0" y="379"/>
                  <a:pt x="0" y="453"/>
                </a:cubicBezTo>
                <a:cubicBezTo>
                  <a:pt x="0" y="525"/>
                  <a:pt x="11" y="633"/>
                  <a:pt x="63" y="736"/>
                </a:cubicBezTo>
                <a:cubicBezTo>
                  <a:pt x="123" y="849"/>
                  <a:pt x="205" y="906"/>
                  <a:pt x="216" y="906"/>
                </a:cubicBezTo>
                <a:cubicBezTo>
                  <a:pt x="222" y="906"/>
                  <a:pt x="227" y="904"/>
                  <a:pt x="227" y="89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82" name="Freeform 56"/>
          <p:cNvSpPr/>
          <p:nvPr/>
        </p:nvSpPr>
        <p:spPr>
          <a:xfrm>
            <a:off x="4979520" y="6016680"/>
            <a:ext cx="129600" cy="224640"/>
          </a:xfrm>
          <a:custGeom>
            <a:avLst/>
            <a:gdLst/>
            <a:ahLst/>
            <a:rect l="0" t="0" r="r" b="b"/>
            <a:pathLst>
              <a:path w="360" h="624">
                <a:moveTo>
                  <a:pt x="249" y="44"/>
                </a:moveTo>
                <a:lnTo>
                  <a:pt x="359" y="44"/>
                </a:lnTo>
                <a:lnTo>
                  <a:pt x="359" y="0"/>
                </a:lnTo>
                <a:cubicBezTo>
                  <a:pt x="320" y="3"/>
                  <a:pt x="225" y="3"/>
                  <a:pt x="181" y="3"/>
                </a:cubicBezTo>
                <a:cubicBezTo>
                  <a:pt x="134" y="3"/>
                  <a:pt x="41" y="3"/>
                  <a:pt x="0" y="0"/>
                </a:cubicBezTo>
                <a:lnTo>
                  <a:pt x="0" y="44"/>
                </a:lnTo>
                <a:lnTo>
                  <a:pt x="109" y="44"/>
                </a:lnTo>
                <a:lnTo>
                  <a:pt x="109" y="582"/>
                </a:lnTo>
                <a:lnTo>
                  <a:pt x="0" y="582"/>
                </a:lnTo>
                <a:lnTo>
                  <a:pt x="0" y="623"/>
                </a:lnTo>
                <a:cubicBezTo>
                  <a:pt x="41" y="621"/>
                  <a:pt x="134" y="621"/>
                  <a:pt x="181" y="621"/>
                </a:cubicBezTo>
                <a:cubicBezTo>
                  <a:pt x="225" y="621"/>
                  <a:pt x="320" y="621"/>
                  <a:pt x="359" y="623"/>
                </a:cubicBezTo>
                <a:lnTo>
                  <a:pt x="359" y="582"/>
                </a:lnTo>
                <a:lnTo>
                  <a:pt x="249" y="582"/>
                </a:lnTo>
                <a:lnTo>
                  <a:pt x="249" y="4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83" name="Freeform 57"/>
          <p:cNvSpPr/>
          <p:nvPr/>
        </p:nvSpPr>
        <p:spPr>
          <a:xfrm>
            <a:off x="5130000" y="6136920"/>
            <a:ext cx="75240" cy="155160"/>
          </a:xfrm>
          <a:custGeom>
            <a:avLst/>
            <a:gdLst/>
            <a:ahLst/>
            <a:rect l="0" t="0" r="r" b="b"/>
            <a:pathLst>
              <a:path w="209" h="431">
                <a:moveTo>
                  <a:pt x="189" y="23"/>
                </a:moveTo>
                <a:cubicBezTo>
                  <a:pt x="189" y="13"/>
                  <a:pt x="181" y="0"/>
                  <a:pt x="161" y="0"/>
                </a:cubicBezTo>
                <a:cubicBezTo>
                  <a:pt x="143" y="0"/>
                  <a:pt x="123" y="16"/>
                  <a:pt x="123" y="36"/>
                </a:cubicBezTo>
                <a:cubicBezTo>
                  <a:pt x="123" y="46"/>
                  <a:pt x="131" y="59"/>
                  <a:pt x="150" y="59"/>
                </a:cubicBezTo>
                <a:cubicBezTo>
                  <a:pt x="170" y="59"/>
                  <a:pt x="189" y="41"/>
                  <a:pt x="189" y="23"/>
                </a:cubicBezTo>
                <a:moveTo>
                  <a:pt x="49" y="348"/>
                </a:moveTo>
                <a:cubicBezTo>
                  <a:pt x="47" y="355"/>
                  <a:pt x="44" y="363"/>
                  <a:pt x="44" y="376"/>
                </a:cubicBezTo>
                <a:cubicBezTo>
                  <a:pt x="44" y="405"/>
                  <a:pt x="71" y="430"/>
                  <a:pt x="109" y="430"/>
                </a:cubicBezTo>
                <a:cubicBezTo>
                  <a:pt x="178" y="430"/>
                  <a:pt x="208" y="340"/>
                  <a:pt x="208" y="332"/>
                </a:cubicBezTo>
                <a:cubicBezTo>
                  <a:pt x="208" y="322"/>
                  <a:pt x="197" y="322"/>
                  <a:pt x="197" y="322"/>
                </a:cubicBezTo>
                <a:cubicBezTo>
                  <a:pt x="186" y="322"/>
                  <a:pt x="186" y="327"/>
                  <a:pt x="184" y="335"/>
                </a:cubicBezTo>
                <a:cubicBezTo>
                  <a:pt x="167" y="383"/>
                  <a:pt x="137" y="412"/>
                  <a:pt x="109" y="412"/>
                </a:cubicBezTo>
                <a:cubicBezTo>
                  <a:pt x="96" y="412"/>
                  <a:pt x="93" y="402"/>
                  <a:pt x="93" y="389"/>
                </a:cubicBezTo>
                <a:cubicBezTo>
                  <a:pt x="93" y="373"/>
                  <a:pt x="99" y="363"/>
                  <a:pt x="104" y="348"/>
                </a:cubicBezTo>
                <a:cubicBezTo>
                  <a:pt x="112" y="329"/>
                  <a:pt x="117" y="314"/>
                  <a:pt x="126" y="296"/>
                </a:cubicBezTo>
                <a:cubicBezTo>
                  <a:pt x="131" y="280"/>
                  <a:pt x="156" y="224"/>
                  <a:pt x="158" y="216"/>
                </a:cubicBezTo>
                <a:cubicBezTo>
                  <a:pt x="161" y="209"/>
                  <a:pt x="164" y="200"/>
                  <a:pt x="164" y="196"/>
                </a:cubicBezTo>
                <a:cubicBezTo>
                  <a:pt x="164" y="165"/>
                  <a:pt x="137" y="142"/>
                  <a:pt x="99" y="142"/>
                </a:cubicBezTo>
                <a:cubicBezTo>
                  <a:pt x="30" y="142"/>
                  <a:pt x="0" y="229"/>
                  <a:pt x="0" y="239"/>
                </a:cubicBezTo>
                <a:cubicBezTo>
                  <a:pt x="0" y="247"/>
                  <a:pt x="8" y="247"/>
                  <a:pt x="11" y="247"/>
                </a:cubicBezTo>
                <a:cubicBezTo>
                  <a:pt x="21" y="247"/>
                  <a:pt x="21" y="245"/>
                  <a:pt x="24" y="237"/>
                </a:cubicBezTo>
                <a:cubicBezTo>
                  <a:pt x="41" y="183"/>
                  <a:pt x="71" y="160"/>
                  <a:pt x="96" y="160"/>
                </a:cubicBezTo>
                <a:cubicBezTo>
                  <a:pt x="106" y="160"/>
                  <a:pt x="115" y="165"/>
                  <a:pt x="115" y="183"/>
                </a:cubicBezTo>
                <a:cubicBezTo>
                  <a:pt x="115" y="196"/>
                  <a:pt x="109" y="206"/>
                  <a:pt x="93" y="245"/>
                </a:cubicBezTo>
                <a:lnTo>
                  <a:pt x="49" y="3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84" name="Freeform 58"/>
          <p:cNvSpPr/>
          <p:nvPr/>
        </p:nvSpPr>
        <p:spPr>
          <a:xfrm>
            <a:off x="5340600" y="6140520"/>
            <a:ext cx="37800" cy="35280"/>
          </a:xfrm>
          <a:custGeom>
            <a:avLst/>
            <a:gdLst/>
            <a:ahLst/>
            <a:rect l="0" t="0" r="r" b="b"/>
            <a:pathLst>
              <a:path w="105" h="98">
                <a:moveTo>
                  <a:pt x="104" y="49"/>
                </a:moveTo>
                <a:cubicBezTo>
                  <a:pt x="104" y="23"/>
                  <a:pt x="82" y="0"/>
                  <a:pt x="52" y="0"/>
                </a:cubicBezTo>
                <a:cubicBezTo>
                  <a:pt x="24" y="0"/>
                  <a:pt x="0" y="23"/>
                  <a:pt x="0" y="49"/>
                </a:cubicBezTo>
                <a:cubicBezTo>
                  <a:pt x="0" y="77"/>
                  <a:pt x="24" y="97"/>
                  <a:pt x="52" y="97"/>
                </a:cubicBezTo>
                <a:cubicBezTo>
                  <a:pt x="82" y="97"/>
                  <a:pt x="104" y="77"/>
                  <a:pt x="104" y="49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85" name="Freeform 59"/>
          <p:cNvSpPr/>
          <p:nvPr/>
        </p:nvSpPr>
        <p:spPr>
          <a:xfrm>
            <a:off x="5496480" y="6093360"/>
            <a:ext cx="141120" cy="147600"/>
          </a:xfrm>
          <a:custGeom>
            <a:avLst/>
            <a:gdLst/>
            <a:ahLst/>
            <a:rect l="0" t="0" r="r" b="b"/>
            <a:pathLst>
              <a:path w="392" h="410">
                <a:moveTo>
                  <a:pt x="161" y="103"/>
                </a:moveTo>
                <a:lnTo>
                  <a:pt x="161" y="0"/>
                </a:lnTo>
                <a:lnTo>
                  <a:pt x="0" y="7"/>
                </a:lnTo>
                <a:lnTo>
                  <a:pt x="0" y="49"/>
                </a:lnTo>
                <a:cubicBezTo>
                  <a:pt x="61" y="49"/>
                  <a:pt x="65" y="49"/>
                  <a:pt x="65" y="85"/>
                </a:cubicBezTo>
                <a:lnTo>
                  <a:pt x="65" y="368"/>
                </a:lnTo>
                <a:lnTo>
                  <a:pt x="0" y="368"/>
                </a:lnTo>
                <a:lnTo>
                  <a:pt x="0" y="409"/>
                </a:lnTo>
                <a:cubicBezTo>
                  <a:pt x="33" y="409"/>
                  <a:pt x="76" y="406"/>
                  <a:pt x="123" y="406"/>
                </a:cubicBezTo>
                <a:cubicBezTo>
                  <a:pt x="158" y="406"/>
                  <a:pt x="222" y="406"/>
                  <a:pt x="254" y="409"/>
                </a:cubicBezTo>
                <a:lnTo>
                  <a:pt x="254" y="368"/>
                </a:lnTo>
                <a:lnTo>
                  <a:pt x="172" y="368"/>
                </a:lnTo>
                <a:lnTo>
                  <a:pt x="172" y="209"/>
                </a:lnTo>
                <a:cubicBezTo>
                  <a:pt x="172" y="144"/>
                  <a:pt x="194" y="33"/>
                  <a:pt x="293" y="33"/>
                </a:cubicBezTo>
                <a:cubicBezTo>
                  <a:pt x="293" y="33"/>
                  <a:pt x="274" y="49"/>
                  <a:pt x="274" y="74"/>
                </a:cubicBezTo>
                <a:cubicBezTo>
                  <a:pt x="274" y="113"/>
                  <a:pt x="304" y="131"/>
                  <a:pt x="334" y="131"/>
                </a:cubicBezTo>
                <a:cubicBezTo>
                  <a:pt x="362" y="131"/>
                  <a:pt x="391" y="110"/>
                  <a:pt x="391" y="74"/>
                </a:cubicBezTo>
                <a:cubicBezTo>
                  <a:pt x="391" y="26"/>
                  <a:pt x="339" y="0"/>
                  <a:pt x="290" y="0"/>
                </a:cubicBezTo>
                <a:cubicBezTo>
                  <a:pt x="222" y="0"/>
                  <a:pt x="184" y="46"/>
                  <a:pt x="161" y="10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86" name="Freeform 60"/>
          <p:cNvSpPr/>
          <p:nvPr/>
        </p:nvSpPr>
        <p:spPr>
          <a:xfrm>
            <a:off x="5658840" y="6136920"/>
            <a:ext cx="75240" cy="155160"/>
          </a:xfrm>
          <a:custGeom>
            <a:avLst/>
            <a:gdLst/>
            <a:ahLst/>
            <a:rect l="0" t="0" r="r" b="b"/>
            <a:pathLst>
              <a:path w="209" h="431">
                <a:moveTo>
                  <a:pt x="189" y="23"/>
                </a:moveTo>
                <a:cubicBezTo>
                  <a:pt x="189" y="13"/>
                  <a:pt x="181" y="0"/>
                  <a:pt x="161" y="0"/>
                </a:cubicBezTo>
                <a:cubicBezTo>
                  <a:pt x="143" y="0"/>
                  <a:pt x="123" y="16"/>
                  <a:pt x="123" y="36"/>
                </a:cubicBezTo>
                <a:cubicBezTo>
                  <a:pt x="123" y="46"/>
                  <a:pt x="131" y="59"/>
                  <a:pt x="150" y="59"/>
                </a:cubicBezTo>
                <a:cubicBezTo>
                  <a:pt x="170" y="59"/>
                  <a:pt x="189" y="41"/>
                  <a:pt x="189" y="23"/>
                </a:cubicBezTo>
                <a:moveTo>
                  <a:pt x="49" y="348"/>
                </a:moveTo>
                <a:cubicBezTo>
                  <a:pt x="47" y="355"/>
                  <a:pt x="44" y="363"/>
                  <a:pt x="44" y="376"/>
                </a:cubicBezTo>
                <a:cubicBezTo>
                  <a:pt x="44" y="405"/>
                  <a:pt x="71" y="430"/>
                  <a:pt x="109" y="430"/>
                </a:cubicBezTo>
                <a:cubicBezTo>
                  <a:pt x="178" y="430"/>
                  <a:pt x="208" y="340"/>
                  <a:pt x="208" y="332"/>
                </a:cubicBezTo>
                <a:cubicBezTo>
                  <a:pt x="208" y="322"/>
                  <a:pt x="197" y="322"/>
                  <a:pt x="197" y="322"/>
                </a:cubicBezTo>
                <a:cubicBezTo>
                  <a:pt x="186" y="322"/>
                  <a:pt x="186" y="327"/>
                  <a:pt x="184" y="335"/>
                </a:cubicBezTo>
                <a:cubicBezTo>
                  <a:pt x="167" y="383"/>
                  <a:pt x="137" y="412"/>
                  <a:pt x="109" y="412"/>
                </a:cubicBezTo>
                <a:cubicBezTo>
                  <a:pt x="96" y="412"/>
                  <a:pt x="93" y="402"/>
                  <a:pt x="93" y="389"/>
                </a:cubicBezTo>
                <a:cubicBezTo>
                  <a:pt x="93" y="373"/>
                  <a:pt x="99" y="363"/>
                  <a:pt x="104" y="348"/>
                </a:cubicBezTo>
                <a:cubicBezTo>
                  <a:pt x="112" y="329"/>
                  <a:pt x="117" y="314"/>
                  <a:pt x="126" y="296"/>
                </a:cubicBezTo>
                <a:cubicBezTo>
                  <a:pt x="131" y="280"/>
                  <a:pt x="156" y="224"/>
                  <a:pt x="158" y="216"/>
                </a:cubicBezTo>
                <a:cubicBezTo>
                  <a:pt x="161" y="209"/>
                  <a:pt x="164" y="200"/>
                  <a:pt x="164" y="196"/>
                </a:cubicBezTo>
                <a:cubicBezTo>
                  <a:pt x="164" y="165"/>
                  <a:pt x="137" y="142"/>
                  <a:pt x="99" y="142"/>
                </a:cubicBezTo>
                <a:cubicBezTo>
                  <a:pt x="30" y="142"/>
                  <a:pt x="0" y="229"/>
                  <a:pt x="0" y="239"/>
                </a:cubicBezTo>
                <a:cubicBezTo>
                  <a:pt x="0" y="247"/>
                  <a:pt x="8" y="247"/>
                  <a:pt x="11" y="247"/>
                </a:cubicBezTo>
                <a:cubicBezTo>
                  <a:pt x="21" y="247"/>
                  <a:pt x="21" y="245"/>
                  <a:pt x="24" y="237"/>
                </a:cubicBezTo>
                <a:cubicBezTo>
                  <a:pt x="41" y="183"/>
                  <a:pt x="71" y="160"/>
                  <a:pt x="96" y="160"/>
                </a:cubicBezTo>
                <a:cubicBezTo>
                  <a:pt x="106" y="160"/>
                  <a:pt x="115" y="165"/>
                  <a:pt x="115" y="183"/>
                </a:cubicBezTo>
                <a:cubicBezTo>
                  <a:pt x="115" y="196"/>
                  <a:pt x="109" y="206"/>
                  <a:pt x="93" y="245"/>
                </a:cubicBezTo>
                <a:lnTo>
                  <a:pt x="49" y="3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87" name="Freeform 61"/>
          <p:cNvSpPr/>
          <p:nvPr/>
        </p:nvSpPr>
        <p:spPr>
          <a:xfrm>
            <a:off x="5745600" y="6136920"/>
            <a:ext cx="107640" cy="198720"/>
          </a:xfrm>
          <a:custGeom>
            <a:avLst/>
            <a:gdLst/>
            <a:ahLst/>
            <a:rect l="0" t="0" r="r" b="b"/>
            <a:pathLst>
              <a:path w="299" h="552">
                <a:moveTo>
                  <a:pt x="298" y="23"/>
                </a:moveTo>
                <a:cubicBezTo>
                  <a:pt x="298" y="13"/>
                  <a:pt x="290" y="0"/>
                  <a:pt x="271" y="0"/>
                </a:cubicBezTo>
                <a:cubicBezTo>
                  <a:pt x="252" y="0"/>
                  <a:pt x="233" y="18"/>
                  <a:pt x="233" y="36"/>
                </a:cubicBezTo>
                <a:cubicBezTo>
                  <a:pt x="233" y="46"/>
                  <a:pt x="240" y="59"/>
                  <a:pt x="260" y="59"/>
                </a:cubicBezTo>
                <a:cubicBezTo>
                  <a:pt x="279" y="59"/>
                  <a:pt x="298" y="44"/>
                  <a:pt x="298" y="23"/>
                </a:cubicBezTo>
                <a:moveTo>
                  <a:pt x="153" y="453"/>
                </a:moveTo>
                <a:cubicBezTo>
                  <a:pt x="143" y="496"/>
                  <a:pt x="106" y="533"/>
                  <a:pt x="65" y="533"/>
                </a:cubicBezTo>
                <a:cubicBezTo>
                  <a:pt x="58" y="533"/>
                  <a:pt x="49" y="533"/>
                  <a:pt x="41" y="530"/>
                </a:cubicBezTo>
                <a:cubicBezTo>
                  <a:pt x="61" y="522"/>
                  <a:pt x="65" y="507"/>
                  <a:pt x="65" y="496"/>
                </a:cubicBezTo>
                <a:cubicBezTo>
                  <a:pt x="65" y="482"/>
                  <a:pt x="52" y="473"/>
                  <a:pt x="38" y="473"/>
                </a:cubicBezTo>
                <a:cubicBezTo>
                  <a:pt x="17" y="473"/>
                  <a:pt x="0" y="492"/>
                  <a:pt x="0" y="512"/>
                </a:cubicBezTo>
                <a:cubicBezTo>
                  <a:pt x="0" y="535"/>
                  <a:pt x="27" y="551"/>
                  <a:pt x="68" y="551"/>
                </a:cubicBezTo>
                <a:cubicBezTo>
                  <a:pt x="106" y="551"/>
                  <a:pt x="189" y="528"/>
                  <a:pt x="208" y="450"/>
                </a:cubicBezTo>
                <a:lnTo>
                  <a:pt x="271" y="224"/>
                </a:lnTo>
                <a:cubicBezTo>
                  <a:pt x="271" y="216"/>
                  <a:pt x="274" y="211"/>
                  <a:pt x="274" y="200"/>
                </a:cubicBezTo>
                <a:cubicBezTo>
                  <a:pt x="274" y="167"/>
                  <a:pt x="240" y="142"/>
                  <a:pt x="199" y="142"/>
                </a:cubicBezTo>
                <a:cubicBezTo>
                  <a:pt x="126" y="142"/>
                  <a:pt x="82" y="229"/>
                  <a:pt x="82" y="239"/>
                </a:cubicBezTo>
                <a:cubicBezTo>
                  <a:pt x="82" y="247"/>
                  <a:pt x="90" y="247"/>
                  <a:pt x="93" y="247"/>
                </a:cubicBezTo>
                <a:cubicBezTo>
                  <a:pt x="102" y="247"/>
                  <a:pt x="102" y="245"/>
                  <a:pt x="106" y="234"/>
                </a:cubicBezTo>
                <a:cubicBezTo>
                  <a:pt x="123" y="199"/>
                  <a:pt x="158" y="160"/>
                  <a:pt x="199" y="160"/>
                </a:cubicBezTo>
                <a:cubicBezTo>
                  <a:pt x="216" y="160"/>
                  <a:pt x="222" y="170"/>
                  <a:pt x="222" y="190"/>
                </a:cubicBezTo>
                <a:cubicBezTo>
                  <a:pt x="222" y="199"/>
                  <a:pt x="219" y="206"/>
                  <a:pt x="219" y="209"/>
                </a:cubicBezTo>
                <a:lnTo>
                  <a:pt x="153" y="45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88" name="Freeform 62"/>
          <p:cNvSpPr/>
          <p:nvPr/>
        </p:nvSpPr>
        <p:spPr>
          <a:xfrm>
            <a:off x="5910840" y="5995440"/>
            <a:ext cx="82080" cy="326520"/>
          </a:xfrm>
          <a:custGeom>
            <a:avLst/>
            <a:gdLst/>
            <a:ahLst/>
            <a:rect l="0" t="0" r="r" b="b"/>
            <a:pathLst>
              <a:path w="228" h="907">
                <a:moveTo>
                  <a:pt x="227" y="453"/>
                </a:moveTo>
                <a:cubicBezTo>
                  <a:pt x="227" y="383"/>
                  <a:pt x="216" y="273"/>
                  <a:pt x="161" y="170"/>
                </a:cubicBezTo>
                <a:cubicBezTo>
                  <a:pt x="104" y="59"/>
                  <a:pt x="20" y="0"/>
                  <a:pt x="11" y="0"/>
                </a:cubicBezTo>
                <a:cubicBezTo>
                  <a:pt x="3" y="0"/>
                  <a:pt x="0" y="3"/>
                  <a:pt x="0" y="10"/>
                </a:cubicBezTo>
                <a:cubicBezTo>
                  <a:pt x="0" y="13"/>
                  <a:pt x="0" y="13"/>
                  <a:pt x="20" y="31"/>
                </a:cubicBezTo>
                <a:cubicBezTo>
                  <a:pt x="115" y="121"/>
                  <a:pt x="170" y="265"/>
                  <a:pt x="170" y="453"/>
                </a:cubicBezTo>
                <a:cubicBezTo>
                  <a:pt x="170" y="610"/>
                  <a:pt x="134" y="769"/>
                  <a:pt x="14" y="883"/>
                </a:cubicBezTo>
                <a:cubicBezTo>
                  <a:pt x="0" y="894"/>
                  <a:pt x="0" y="896"/>
                  <a:pt x="0" y="898"/>
                </a:cubicBezTo>
                <a:cubicBezTo>
                  <a:pt x="0" y="904"/>
                  <a:pt x="3" y="906"/>
                  <a:pt x="11" y="906"/>
                </a:cubicBezTo>
                <a:cubicBezTo>
                  <a:pt x="20" y="906"/>
                  <a:pt x="106" y="845"/>
                  <a:pt x="164" y="731"/>
                </a:cubicBezTo>
                <a:cubicBezTo>
                  <a:pt x="213" y="631"/>
                  <a:pt x="227" y="530"/>
                  <a:pt x="227" y="45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89" name="Freeform 63"/>
          <p:cNvSpPr/>
          <p:nvPr/>
        </p:nvSpPr>
        <p:spPr>
          <a:xfrm>
            <a:off x="6060600" y="5995440"/>
            <a:ext cx="82080" cy="326520"/>
          </a:xfrm>
          <a:custGeom>
            <a:avLst/>
            <a:gdLst/>
            <a:ahLst/>
            <a:rect l="0" t="0" r="r" b="b"/>
            <a:pathLst>
              <a:path w="228" h="907">
                <a:moveTo>
                  <a:pt x="227" y="898"/>
                </a:moveTo>
                <a:cubicBezTo>
                  <a:pt x="227" y="896"/>
                  <a:pt x="227" y="894"/>
                  <a:pt x="208" y="878"/>
                </a:cubicBezTo>
                <a:cubicBezTo>
                  <a:pt x="88" y="765"/>
                  <a:pt x="58" y="592"/>
                  <a:pt x="58" y="453"/>
                </a:cubicBezTo>
                <a:cubicBezTo>
                  <a:pt x="58" y="296"/>
                  <a:pt x="93" y="139"/>
                  <a:pt x="213" y="26"/>
                </a:cubicBezTo>
                <a:cubicBezTo>
                  <a:pt x="227" y="13"/>
                  <a:pt x="227" y="13"/>
                  <a:pt x="227" y="10"/>
                </a:cubicBezTo>
                <a:cubicBezTo>
                  <a:pt x="227" y="3"/>
                  <a:pt x="222" y="0"/>
                  <a:pt x="216" y="0"/>
                </a:cubicBezTo>
                <a:cubicBezTo>
                  <a:pt x="205" y="0"/>
                  <a:pt x="117" y="62"/>
                  <a:pt x="61" y="177"/>
                </a:cubicBezTo>
                <a:cubicBezTo>
                  <a:pt x="11" y="278"/>
                  <a:pt x="0" y="379"/>
                  <a:pt x="0" y="453"/>
                </a:cubicBezTo>
                <a:cubicBezTo>
                  <a:pt x="0" y="525"/>
                  <a:pt x="11" y="633"/>
                  <a:pt x="63" y="736"/>
                </a:cubicBezTo>
                <a:cubicBezTo>
                  <a:pt x="123" y="849"/>
                  <a:pt x="205" y="906"/>
                  <a:pt x="216" y="906"/>
                </a:cubicBezTo>
                <a:cubicBezTo>
                  <a:pt x="222" y="906"/>
                  <a:pt x="227" y="904"/>
                  <a:pt x="227" y="89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90" name="Freeform 64"/>
          <p:cNvSpPr/>
          <p:nvPr/>
        </p:nvSpPr>
        <p:spPr>
          <a:xfrm>
            <a:off x="6171840" y="6016680"/>
            <a:ext cx="129600" cy="224640"/>
          </a:xfrm>
          <a:custGeom>
            <a:avLst/>
            <a:gdLst/>
            <a:ahLst/>
            <a:rect l="0" t="0" r="r" b="b"/>
            <a:pathLst>
              <a:path w="360" h="624">
                <a:moveTo>
                  <a:pt x="249" y="44"/>
                </a:moveTo>
                <a:lnTo>
                  <a:pt x="359" y="44"/>
                </a:lnTo>
                <a:lnTo>
                  <a:pt x="359" y="0"/>
                </a:lnTo>
                <a:cubicBezTo>
                  <a:pt x="320" y="3"/>
                  <a:pt x="225" y="3"/>
                  <a:pt x="181" y="3"/>
                </a:cubicBezTo>
                <a:cubicBezTo>
                  <a:pt x="134" y="3"/>
                  <a:pt x="41" y="3"/>
                  <a:pt x="0" y="0"/>
                </a:cubicBezTo>
                <a:lnTo>
                  <a:pt x="0" y="44"/>
                </a:lnTo>
                <a:lnTo>
                  <a:pt x="109" y="44"/>
                </a:lnTo>
                <a:lnTo>
                  <a:pt x="109" y="582"/>
                </a:lnTo>
                <a:lnTo>
                  <a:pt x="0" y="582"/>
                </a:lnTo>
                <a:lnTo>
                  <a:pt x="0" y="623"/>
                </a:lnTo>
                <a:cubicBezTo>
                  <a:pt x="41" y="621"/>
                  <a:pt x="134" y="621"/>
                  <a:pt x="181" y="621"/>
                </a:cubicBezTo>
                <a:cubicBezTo>
                  <a:pt x="225" y="621"/>
                  <a:pt x="320" y="621"/>
                  <a:pt x="359" y="623"/>
                </a:cubicBezTo>
                <a:lnTo>
                  <a:pt x="359" y="582"/>
                </a:lnTo>
                <a:lnTo>
                  <a:pt x="249" y="582"/>
                </a:lnTo>
                <a:lnTo>
                  <a:pt x="249" y="4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91" name="Freeform 65"/>
          <p:cNvSpPr/>
          <p:nvPr/>
        </p:nvSpPr>
        <p:spPr>
          <a:xfrm>
            <a:off x="6311880" y="6136920"/>
            <a:ext cx="107640" cy="198720"/>
          </a:xfrm>
          <a:custGeom>
            <a:avLst/>
            <a:gdLst/>
            <a:ahLst/>
            <a:rect l="0" t="0" r="r" b="b"/>
            <a:pathLst>
              <a:path w="299" h="552">
                <a:moveTo>
                  <a:pt x="298" y="23"/>
                </a:moveTo>
                <a:cubicBezTo>
                  <a:pt x="298" y="13"/>
                  <a:pt x="290" y="0"/>
                  <a:pt x="271" y="0"/>
                </a:cubicBezTo>
                <a:cubicBezTo>
                  <a:pt x="252" y="0"/>
                  <a:pt x="233" y="18"/>
                  <a:pt x="233" y="36"/>
                </a:cubicBezTo>
                <a:cubicBezTo>
                  <a:pt x="233" y="46"/>
                  <a:pt x="240" y="59"/>
                  <a:pt x="260" y="59"/>
                </a:cubicBezTo>
                <a:cubicBezTo>
                  <a:pt x="279" y="59"/>
                  <a:pt x="298" y="44"/>
                  <a:pt x="298" y="23"/>
                </a:cubicBezTo>
                <a:moveTo>
                  <a:pt x="153" y="453"/>
                </a:moveTo>
                <a:cubicBezTo>
                  <a:pt x="143" y="496"/>
                  <a:pt x="106" y="533"/>
                  <a:pt x="65" y="533"/>
                </a:cubicBezTo>
                <a:cubicBezTo>
                  <a:pt x="58" y="533"/>
                  <a:pt x="49" y="533"/>
                  <a:pt x="41" y="530"/>
                </a:cubicBezTo>
                <a:cubicBezTo>
                  <a:pt x="61" y="522"/>
                  <a:pt x="65" y="507"/>
                  <a:pt x="65" y="496"/>
                </a:cubicBezTo>
                <a:cubicBezTo>
                  <a:pt x="65" y="482"/>
                  <a:pt x="52" y="473"/>
                  <a:pt x="38" y="473"/>
                </a:cubicBezTo>
                <a:cubicBezTo>
                  <a:pt x="17" y="473"/>
                  <a:pt x="0" y="492"/>
                  <a:pt x="0" y="512"/>
                </a:cubicBezTo>
                <a:cubicBezTo>
                  <a:pt x="0" y="535"/>
                  <a:pt x="27" y="551"/>
                  <a:pt x="68" y="551"/>
                </a:cubicBezTo>
                <a:cubicBezTo>
                  <a:pt x="106" y="551"/>
                  <a:pt x="189" y="528"/>
                  <a:pt x="208" y="450"/>
                </a:cubicBezTo>
                <a:lnTo>
                  <a:pt x="271" y="224"/>
                </a:lnTo>
                <a:cubicBezTo>
                  <a:pt x="271" y="216"/>
                  <a:pt x="274" y="211"/>
                  <a:pt x="274" y="200"/>
                </a:cubicBezTo>
                <a:cubicBezTo>
                  <a:pt x="274" y="167"/>
                  <a:pt x="240" y="142"/>
                  <a:pt x="199" y="142"/>
                </a:cubicBezTo>
                <a:cubicBezTo>
                  <a:pt x="126" y="142"/>
                  <a:pt x="82" y="229"/>
                  <a:pt x="82" y="239"/>
                </a:cubicBezTo>
                <a:cubicBezTo>
                  <a:pt x="82" y="247"/>
                  <a:pt x="90" y="247"/>
                  <a:pt x="93" y="247"/>
                </a:cubicBezTo>
                <a:cubicBezTo>
                  <a:pt x="102" y="247"/>
                  <a:pt x="102" y="245"/>
                  <a:pt x="106" y="234"/>
                </a:cubicBezTo>
                <a:cubicBezTo>
                  <a:pt x="123" y="199"/>
                  <a:pt x="158" y="160"/>
                  <a:pt x="199" y="160"/>
                </a:cubicBezTo>
                <a:cubicBezTo>
                  <a:pt x="216" y="160"/>
                  <a:pt x="222" y="170"/>
                  <a:pt x="222" y="190"/>
                </a:cubicBezTo>
                <a:cubicBezTo>
                  <a:pt x="222" y="199"/>
                  <a:pt x="219" y="206"/>
                  <a:pt x="219" y="209"/>
                </a:cubicBezTo>
                <a:lnTo>
                  <a:pt x="153" y="45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92" name="Freeform 66"/>
          <p:cNvSpPr/>
          <p:nvPr/>
        </p:nvSpPr>
        <p:spPr>
          <a:xfrm>
            <a:off x="6563880" y="6140520"/>
            <a:ext cx="37800" cy="35280"/>
          </a:xfrm>
          <a:custGeom>
            <a:avLst/>
            <a:gdLst/>
            <a:ahLst/>
            <a:rect l="0" t="0" r="r" b="b"/>
            <a:pathLst>
              <a:path w="105" h="98">
                <a:moveTo>
                  <a:pt x="104" y="49"/>
                </a:moveTo>
                <a:cubicBezTo>
                  <a:pt x="104" y="23"/>
                  <a:pt x="82" y="0"/>
                  <a:pt x="52" y="0"/>
                </a:cubicBezTo>
                <a:cubicBezTo>
                  <a:pt x="24" y="0"/>
                  <a:pt x="0" y="23"/>
                  <a:pt x="0" y="49"/>
                </a:cubicBezTo>
                <a:cubicBezTo>
                  <a:pt x="0" y="77"/>
                  <a:pt x="24" y="97"/>
                  <a:pt x="52" y="97"/>
                </a:cubicBezTo>
                <a:cubicBezTo>
                  <a:pt x="82" y="97"/>
                  <a:pt x="104" y="77"/>
                  <a:pt x="104" y="49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93" name="Freeform 67"/>
          <p:cNvSpPr/>
          <p:nvPr/>
        </p:nvSpPr>
        <p:spPr>
          <a:xfrm>
            <a:off x="6720480" y="6093360"/>
            <a:ext cx="141120" cy="147600"/>
          </a:xfrm>
          <a:custGeom>
            <a:avLst/>
            <a:gdLst/>
            <a:ahLst/>
            <a:rect l="0" t="0" r="r" b="b"/>
            <a:pathLst>
              <a:path w="392" h="410">
                <a:moveTo>
                  <a:pt x="161" y="103"/>
                </a:moveTo>
                <a:lnTo>
                  <a:pt x="161" y="0"/>
                </a:lnTo>
                <a:lnTo>
                  <a:pt x="0" y="7"/>
                </a:lnTo>
                <a:lnTo>
                  <a:pt x="0" y="49"/>
                </a:lnTo>
                <a:cubicBezTo>
                  <a:pt x="61" y="49"/>
                  <a:pt x="65" y="49"/>
                  <a:pt x="65" y="85"/>
                </a:cubicBezTo>
                <a:lnTo>
                  <a:pt x="65" y="368"/>
                </a:lnTo>
                <a:lnTo>
                  <a:pt x="0" y="368"/>
                </a:lnTo>
                <a:lnTo>
                  <a:pt x="0" y="409"/>
                </a:lnTo>
                <a:cubicBezTo>
                  <a:pt x="33" y="409"/>
                  <a:pt x="76" y="406"/>
                  <a:pt x="123" y="406"/>
                </a:cubicBezTo>
                <a:cubicBezTo>
                  <a:pt x="158" y="406"/>
                  <a:pt x="222" y="406"/>
                  <a:pt x="254" y="409"/>
                </a:cubicBezTo>
                <a:lnTo>
                  <a:pt x="254" y="368"/>
                </a:lnTo>
                <a:lnTo>
                  <a:pt x="172" y="368"/>
                </a:lnTo>
                <a:lnTo>
                  <a:pt x="172" y="209"/>
                </a:lnTo>
                <a:cubicBezTo>
                  <a:pt x="172" y="144"/>
                  <a:pt x="194" y="33"/>
                  <a:pt x="293" y="33"/>
                </a:cubicBezTo>
                <a:cubicBezTo>
                  <a:pt x="293" y="33"/>
                  <a:pt x="274" y="49"/>
                  <a:pt x="274" y="74"/>
                </a:cubicBezTo>
                <a:cubicBezTo>
                  <a:pt x="274" y="113"/>
                  <a:pt x="304" y="131"/>
                  <a:pt x="334" y="131"/>
                </a:cubicBezTo>
                <a:cubicBezTo>
                  <a:pt x="362" y="131"/>
                  <a:pt x="391" y="110"/>
                  <a:pt x="391" y="74"/>
                </a:cubicBezTo>
                <a:cubicBezTo>
                  <a:pt x="391" y="26"/>
                  <a:pt x="339" y="0"/>
                  <a:pt x="290" y="0"/>
                </a:cubicBezTo>
                <a:cubicBezTo>
                  <a:pt x="222" y="0"/>
                  <a:pt x="184" y="46"/>
                  <a:pt x="161" y="10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94" name="Freeform 68"/>
          <p:cNvSpPr/>
          <p:nvPr/>
        </p:nvSpPr>
        <p:spPr>
          <a:xfrm>
            <a:off x="6882840" y="6136920"/>
            <a:ext cx="75240" cy="155160"/>
          </a:xfrm>
          <a:custGeom>
            <a:avLst/>
            <a:gdLst/>
            <a:ahLst/>
            <a:rect l="0" t="0" r="r" b="b"/>
            <a:pathLst>
              <a:path w="209" h="431">
                <a:moveTo>
                  <a:pt x="189" y="23"/>
                </a:moveTo>
                <a:cubicBezTo>
                  <a:pt x="189" y="13"/>
                  <a:pt x="181" y="0"/>
                  <a:pt x="161" y="0"/>
                </a:cubicBezTo>
                <a:cubicBezTo>
                  <a:pt x="143" y="0"/>
                  <a:pt x="123" y="16"/>
                  <a:pt x="123" y="36"/>
                </a:cubicBezTo>
                <a:cubicBezTo>
                  <a:pt x="123" y="46"/>
                  <a:pt x="131" y="59"/>
                  <a:pt x="150" y="59"/>
                </a:cubicBezTo>
                <a:cubicBezTo>
                  <a:pt x="170" y="59"/>
                  <a:pt x="189" y="41"/>
                  <a:pt x="189" y="23"/>
                </a:cubicBezTo>
                <a:moveTo>
                  <a:pt x="49" y="348"/>
                </a:moveTo>
                <a:cubicBezTo>
                  <a:pt x="47" y="355"/>
                  <a:pt x="44" y="363"/>
                  <a:pt x="44" y="376"/>
                </a:cubicBezTo>
                <a:cubicBezTo>
                  <a:pt x="44" y="405"/>
                  <a:pt x="71" y="430"/>
                  <a:pt x="109" y="430"/>
                </a:cubicBezTo>
                <a:cubicBezTo>
                  <a:pt x="178" y="430"/>
                  <a:pt x="208" y="340"/>
                  <a:pt x="208" y="332"/>
                </a:cubicBezTo>
                <a:cubicBezTo>
                  <a:pt x="208" y="322"/>
                  <a:pt x="197" y="322"/>
                  <a:pt x="197" y="322"/>
                </a:cubicBezTo>
                <a:cubicBezTo>
                  <a:pt x="186" y="322"/>
                  <a:pt x="186" y="327"/>
                  <a:pt x="184" y="335"/>
                </a:cubicBezTo>
                <a:cubicBezTo>
                  <a:pt x="167" y="383"/>
                  <a:pt x="137" y="412"/>
                  <a:pt x="109" y="412"/>
                </a:cubicBezTo>
                <a:cubicBezTo>
                  <a:pt x="96" y="412"/>
                  <a:pt x="93" y="402"/>
                  <a:pt x="93" y="389"/>
                </a:cubicBezTo>
                <a:cubicBezTo>
                  <a:pt x="93" y="373"/>
                  <a:pt x="99" y="363"/>
                  <a:pt x="104" y="348"/>
                </a:cubicBezTo>
                <a:cubicBezTo>
                  <a:pt x="112" y="329"/>
                  <a:pt x="117" y="314"/>
                  <a:pt x="126" y="296"/>
                </a:cubicBezTo>
                <a:cubicBezTo>
                  <a:pt x="131" y="280"/>
                  <a:pt x="156" y="224"/>
                  <a:pt x="158" y="216"/>
                </a:cubicBezTo>
                <a:cubicBezTo>
                  <a:pt x="161" y="209"/>
                  <a:pt x="164" y="200"/>
                  <a:pt x="164" y="196"/>
                </a:cubicBezTo>
                <a:cubicBezTo>
                  <a:pt x="164" y="165"/>
                  <a:pt x="137" y="142"/>
                  <a:pt x="99" y="142"/>
                </a:cubicBezTo>
                <a:cubicBezTo>
                  <a:pt x="30" y="142"/>
                  <a:pt x="0" y="229"/>
                  <a:pt x="0" y="239"/>
                </a:cubicBezTo>
                <a:cubicBezTo>
                  <a:pt x="0" y="247"/>
                  <a:pt x="8" y="247"/>
                  <a:pt x="11" y="247"/>
                </a:cubicBezTo>
                <a:cubicBezTo>
                  <a:pt x="21" y="247"/>
                  <a:pt x="21" y="245"/>
                  <a:pt x="24" y="237"/>
                </a:cubicBezTo>
                <a:cubicBezTo>
                  <a:pt x="41" y="183"/>
                  <a:pt x="71" y="160"/>
                  <a:pt x="96" y="160"/>
                </a:cubicBezTo>
                <a:cubicBezTo>
                  <a:pt x="106" y="160"/>
                  <a:pt x="115" y="165"/>
                  <a:pt x="115" y="183"/>
                </a:cubicBezTo>
                <a:cubicBezTo>
                  <a:pt x="115" y="196"/>
                  <a:pt x="109" y="206"/>
                  <a:pt x="93" y="245"/>
                </a:cubicBezTo>
                <a:lnTo>
                  <a:pt x="49" y="3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95" name="Freeform 69"/>
          <p:cNvSpPr/>
          <p:nvPr/>
        </p:nvSpPr>
        <p:spPr>
          <a:xfrm>
            <a:off x="6969600" y="6136920"/>
            <a:ext cx="107640" cy="198720"/>
          </a:xfrm>
          <a:custGeom>
            <a:avLst/>
            <a:gdLst/>
            <a:ahLst/>
            <a:rect l="0" t="0" r="r" b="b"/>
            <a:pathLst>
              <a:path w="299" h="552">
                <a:moveTo>
                  <a:pt x="298" y="23"/>
                </a:moveTo>
                <a:cubicBezTo>
                  <a:pt x="298" y="13"/>
                  <a:pt x="290" y="0"/>
                  <a:pt x="271" y="0"/>
                </a:cubicBezTo>
                <a:cubicBezTo>
                  <a:pt x="252" y="0"/>
                  <a:pt x="233" y="18"/>
                  <a:pt x="233" y="36"/>
                </a:cubicBezTo>
                <a:cubicBezTo>
                  <a:pt x="233" y="46"/>
                  <a:pt x="240" y="59"/>
                  <a:pt x="260" y="59"/>
                </a:cubicBezTo>
                <a:cubicBezTo>
                  <a:pt x="279" y="59"/>
                  <a:pt x="298" y="44"/>
                  <a:pt x="298" y="23"/>
                </a:cubicBezTo>
                <a:moveTo>
                  <a:pt x="153" y="453"/>
                </a:moveTo>
                <a:cubicBezTo>
                  <a:pt x="143" y="496"/>
                  <a:pt x="106" y="533"/>
                  <a:pt x="65" y="533"/>
                </a:cubicBezTo>
                <a:cubicBezTo>
                  <a:pt x="58" y="533"/>
                  <a:pt x="49" y="533"/>
                  <a:pt x="41" y="530"/>
                </a:cubicBezTo>
                <a:cubicBezTo>
                  <a:pt x="61" y="522"/>
                  <a:pt x="65" y="507"/>
                  <a:pt x="65" y="496"/>
                </a:cubicBezTo>
                <a:cubicBezTo>
                  <a:pt x="65" y="482"/>
                  <a:pt x="52" y="473"/>
                  <a:pt x="38" y="473"/>
                </a:cubicBezTo>
                <a:cubicBezTo>
                  <a:pt x="17" y="473"/>
                  <a:pt x="0" y="492"/>
                  <a:pt x="0" y="512"/>
                </a:cubicBezTo>
                <a:cubicBezTo>
                  <a:pt x="0" y="535"/>
                  <a:pt x="27" y="551"/>
                  <a:pt x="68" y="551"/>
                </a:cubicBezTo>
                <a:cubicBezTo>
                  <a:pt x="106" y="551"/>
                  <a:pt x="189" y="528"/>
                  <a:pt x="208" y="450"/>
                </a:cubicBezTo>
                <a:lnTo>
                  <a:pt x="271" y="224"/>
                </a:lnTo>
                <a:cubicBezTo>
                  <a:pt x="271" y="216"/>
                  <a:pt x="274" y="211"/>
                  <a:pt x="274" y="200"/>
                </a:cubicBezTo>
                <a:cubicBezTo>
                  <a:pt x="274" y="167"/>
                  <a:pt x="240" y="142"/>
                  <a:pt x="199" y="142"/>
                </a:cubicBezTo>
                <a:cubicBezTo>
                  <a:pt x="126" y="142"/>
                  <a:pt x="82" y="229"/>
                  <a:pt x="82" y="239"/>
                </a:cubicBezTo>
                <a:cubicBezTo>
                  <a:pt x="82" y="247"/>
                  <a:pt x="90" y="247"/>
                  <a:pt x="93" y="247"/>
                </a:cubicBezTo>
                <a:cubicBezTo>
                  <a:pt x="102" y="247"/>
                  <a:pt x="102" y="245"/>
                  <a:pt x="106" y="234"/>
                </a:cubicBezTo>
                <a:cubicBezTo>
                  <a:pt x="123" y="199"/>
                  <a:pt x="158" y="160"/>
                  <a:pt x="199" y="160"/>
                </a:cubicBezTo>
                <a:cubicBezTo>
                  <a:pt x="216" y="160"/>
                  <a:pt x="222" y="170"/>
                  <a:pt x="222" y="190"/>
                </a:cubicBezTo>
                <a:cubicBezTo>
                  <a:pt x="222" y="199"/>
                  <a:pt x="219" y="206"/>
                  <a:pt x="219" y="209"/>
                </a:cubicBezTo>
                <a:lnTo>
                  <a:pt x="153" y="45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96" name="Freeform 70"/>
          <p:cNvSpPr/>
          <p:nvPr/>
        </p:nvSpPr>
        <p:spPr>
          <a:xfrm>
            <a:off x="7135200" y="5995440"/>
            <a:ext cx="82080" cy="326520"/>
          </a:xfrm>
          <a:custGeom>
            <a:avLst/>
            <a:gdLst/>
            <a:ahLst/>
            <a:rect l="0" t="0" r="r" b="b"/>
            <a:pathLst>
              <a:path w="228" h="907">
                <a:moveTo>
                  <a:pt x="227" y="453"/>
                </a:moveTo>
                <a:cubicBezTo>
                  <a:pt x="227" y="383"/>
                  <a:pt x="216" y="273"/>
                  <a:pt x="161" y="170"/>
                </a:cubicBezTo>
                <a:cubicBezTo>
                  <a:pt x="104" y="59"/>
                  <a:pt x="20" y="0"/>
                  <a:pt x="11" y="0"/>
                </a:cubicBezTo>
                <a:cubicBezTo>
                  <a:pt x="3" y="0"/>
                  <a:pt x="0" y="3"/>
                  <a:pt x="0" y="10"/>
                </a:cubicBezTo>
                <a:cubicBezTo>
                  <a:pt x="0" y="13"/>
                  <a:pt x="0" y="13"/>
                  <a:pt x="20" y="31"/>
                </a:cubicBezTo>
                <a:cubicBezTo>
                  <a:pt x="115" y="121"/>
                  <a:pt x="170" y="265"/>
                  <a:pt x="170" y="453"/>
                </a:cubicBezTo>
                <a:cubicBezTo>
                  <a:pt x="170" y="610"/>
                  <a:pt x="134" y="769"/>
                  <a:pt x="14" y="883"/>
                </a:cubicBezTo>
                <a:cubicBezTo>
                  <a:pt x="0" y="894"/>
                  <a:pt x="0" y="896"/>
                  <a:pt x="0" y="898"/>
                </a:cubicBezTo>
                <a:cubicBezTo>
                  <a:pt x="0" y="904"/>
                  <a:pt x="3" y="906"/>
                  <a:pt x="11" y="906"/>
                </a:cubicBezTo>
                <a:cubicBezTo>
                  <a:pt x="20" y="906"/>
                  <a:pt x="106" y="845"/>
                  <a:pt x="164" y="731"/>
                </a:cubicBezTo>
                <a:cubicBezTo>
                  <a:pt x="213" y="631"/>
                  <a:pt x="227" y="530"/>
                  <a:pt x="227" y="45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97" name="Freeform 71"/>
          <p:cNvSpPr/>
          <p:nvPr/>
        </p:nvSpPr>
        <p:spPr>
          <a:xfrm>
            <a:off x="7355880" y="6152040"/>
            <a:ext cx="213120" cy="14400"/>
          </a:xfrm>
          <a:custGeom>
            <a:avLst/>
            <a:gdLst/>
            <a:ahLst/>
            <a:rect l="0" t="0" r="r" b="b"/>
            <a:pathLst>
              <a:path w="592" h="40">
                <a:moveTo>
                  <a:pt x="555" y="39"/>
                </a:moveTo>
                <a:cubicBezTo>
                  <a:pt x="572" y="39"/>
                  <a:pt x="591" y="39"/>
                  <a:pt x="591" y="20"/>
                </a:cubicBezTo>
                <a:cubicBezTo>
                  <a:pt x="591" y="0"/>
                  <a:pt x="572" y="0"/>
                  <a:pt x="555" y="0"/>
                </a:cubicBezTo>
                <a:lnTo>
                  <a:pt x="33" y="0"/>
                </a:lnTo>
                <a:cubicBezTo>
                  <a:pt x="17" y="0"/>
                  <a:pt x="0" y="0"/>
                  <a:pt x="0" y="20"/>
                </a:cubicBezTo>
                <a:cubicBezTo>
                  <a:pt x="0" y="39"/>
                  <a:pt x="17" y="39"/>
                  <a:pt x="33" y="39"/>
                </a:cubicBezTo>
                <a:lnTo>
                  <a:pt x="555" y="3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98" name="Freeform 72"/>
          <p:cNvSpPr/>
          <p:nvPr/>
        </p:nvSpPr>
        <p:spPr>
          <a:xfrm>
            <a:off x="7684560" y="6016680"/>
            <a:ext cx="129600" cy="224640"/>
          </a:xfrm>
          <a:custGeom>
            <a:avLst/>
            <a:gdLst/>
            <a:ahLst/>
            <a:rect l="0" t="0" r="r" b="b"/>
            <a:pathLst>
              <a:path w="360" h="624">
                <a:moveTo>
                  <a:pt x="249" y="44"/>
                </a:moveTo>
                <a:lnTo>
                  <a:pt x="359" y="44"/>
                </a:lnTo>
                <a:lnTo>
                  <a:pt x="359" y="0"/>
                </a:lnTo>
                <a:cubicBezTo>
                  <a:pt x="320" y="3"/>
                  <a:pt x="225" y="3"/>
                  <a:pt x="181" y="3"/>
                </a:cubicBezTo>
                <a:cubicBezTo>
                  <a:pt x="134" y="3"/>
                  <a:pt x="41" y="3"/>
                  <a:pt x="0" y="0"/>
                </a:cubicBezTo>
                <a:lnTo>
                  <a:pt x="0" y="44"/>
                </a:lnTo>
                <a:lnTo>
                  <a:pt x="109" y="44"/>
                </a:lnTo>
                <a:lnTo>
                  <a:pt x="109" y="582"/>
                </a:lnTo>
                <a:lnTo>
                  <a:pt x="0" y="582"/>
                </a:lnTo>
                <a:lnTo>
                  <a:pt x="0" y="623"/>
                </a:lnTo>
                <a:cubicBezTo>
                  <a:pt x="41" y="621"/>
                  <a:pt x="134" y="621"/>
                  <a:pt x="181" y="621"/>
                </a:cubicBezTo>
                <a:cubicBezTo>
                  <a:pt x="225" y="621"/>
                  <a:pt x="320" y="621"/>
                  <a:pt x="359" y="623"/>
                </a:cubicBezTo>
                <a:lnTo>
                  <a:pt x="359" y="582"/>
                </a:lnTo>
                <a:lnTo>
                  <a:pt x="249" y="582"/>
                </a:lnTo>
                <a:lnTo>
                  <a:pt x="249" y="4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99" name="Freeform 73"/>
          <p:cNvSpPr/>
          <p:nvPr/>
        </p:nvSpPr>
        <p:spPr>
          <a:xfrm>
            <a:off x="7835400" y="6136920"/>
            <a:ext cx="75240" cy="155160"/>
          </a:xfrm>
          <a:custGeom>
            <a:avLst/>
            <a:gdLst/>
            <a:ahLst/>
            <a:rect l="0" t="0" r="r" b="b"/>
            <a:pathLst>
              <a:path w="209" h="431">
                <a:moveTo>
                  <a:pt x="189" y="23"/>
                </a:moveTo>
                <a:cubicBezTo>
                  <a:pt x="189" y="13"/>
                  <a:pt x="181" y="0"/>
                  <a:pt x="161" y="0"/>
                </a:cubicBezTo>
                <a:cubicBezTo>
                  <a:pt x="143" y="0"/>
                  <a:pt x="123" y="16"/>
                  <a:pt x="123" y="36"/>
                </a:cubicBezTo>
                <a:cubicBezTo>
                  <a:pt x="123" y="46"/>
                  <a:pt x="131" y="59"/>
                  <a:pt x="150" y="59"/>
                </a:cubicBezTo>
                <a:cubicBezTo>
                  <a:pt x="170" y="59"/>
                  <a:pt x="189" y="41"/>
                  <a:pt x="189" y="23"/>
                </a:cubicBezTo>
                <a:moveTo>
                  <a:pt x="49" y="348"/>
                </a:moveTo>
                <a:cubicBezTo>
                  <a:pt x="47" y="355"/>
                  <a:pt x="44" y="363"/>
                  <a:pt x="44" y="376"/>
                </a:cubicBezTo>
                <a:cubicBezTo>
                  <a:pt x="44" y="405"/>
                  <a:pt x="71" y="430"/>
                  <a:pt x="109" y="430"/>
                </a:cubicBezTo>
                <a:cubicBezTo>
                  <a:pt x="178" y="430"/>
                  <a:pt x="208" y="340"/>
                  <a:pt x="208" y="332"/>
                </a:cubicBezTo>
                <a:cubicBezTo>
                  <a:pt x="208" y="322"/>
                  <a:pt x="197" y="322"/>
                  <a:pt x="197" y="322"/>
                </a:cubicBezTo>
                <a:cubicBezTo>
                  <a:pt x="186" y="322"/>
                  <a:pt x="186" y="327"/>
                  <a:pt x="184" y="335"/>
                </a:cubicBezTo>
                <a:cubicBezTo>
                  <a:pt x="167" y="383"/>
                  <a:pt x="137" y="412"/>
                  <a:pt x="109" y="412"/>
                </a:cubicBezTo>
                <a:cubicBezTo>
                  <a:pt x="96" y="412"/>
                  <a:pt x="93" y="402"/>
                  <a:pt x="93" y="389"/>
                </a:cubicBezTo>
                <a:cubicBezTo>
                  <a:pt x="93" y="373"/>
                  <a:pt x="99" y="363"/>
                  <a:pt x="104" y="348"/>
                </a:cubicBezTo>
                <a:cubicBezTo>
                  <a:pt x="112" y="329"/>
                  <a:pt x="117" y="314"/>
                  <a:pt x="126" y="296"/>
                </a:cubicBezTo>
                <a:cubicBezTo>
                  <a:pt x="131" y="280"/>
                  <a:pt x="156" y="224"/>
                  <a:pt x="158" y="216"/>
                </a:cubicBezTo>
                <a:cubicBezTo>
                  <a:pt x="161" y="209"/>
                  <a:pt x="164" y="200"/>
                  <a:pt x="164" y="196"/>
                </a:cubicBezTo>
                <a:cubicBezTo>
                  <a:pt x="164" y="165"/>
                  <a:pt x="137" y="142"/>
                  <a:pt x="99" y="142"/>
                </a:cubicBezTo>
                <a:cubicBezTo>
                  <a:pt x="30" y="142"/>
                  <a:pt x="0" y="229"/>
                  <a:pt x="0" y="239"/>
                </a:cubicBezTo>
                <a:cubicBezTo>
                  <a:pt x="0" y="247"/>
                  <a:pt x="8" y="247"/>
                  <a:pt x="11" y="247"/>
                </a:cubicBezTo>
                <a:cubicBezTo>
                  <a:pt x="21" y="247"/>
                  <a:pt x="21" y="245"/>
                  <a:pt x="24" y="237"/>
                </a:cubicBezTo>
                <a:cubicBezTo>
                  <a:pt x="41" y="183"/>
                  <a:pt x="71" y="160"/>
                  <a:pt x="96" y="160"/>
                </a:cubicBezTo>
                <a:cubicBezTo>
                  <a:pt x="106" y="160"/>
                  <a:pt x="115" y="165"/>
                  <a:pt x="115" y="183"/>
                </a:cubicBezTo>
                <a:cubicBezTo>
                  <a:pt x="115" y="196"/>
                  <a:pt x="109" y="206"/>
                  <a:pt x="93" y="245"/>
                </a:cubicBezTo>
                <a:lnTo>
                  <a:pt x="49" y="3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700" name="Freeform 74"/>
          <p:cNvSpPr/>
          <p:nvPr/>
        </p:nvSpPr>
        <p:spPr>
          <a:xfrm>
            <a:off x="8046360" y="6140520"/>
            <a:ext cx="37800" cy="35280"/>
          </a:xfrm>
          <a:custGeom>
            <a:avLst/>
            <a:gdLst/>
            <a:ahLst/>
            <a:rect l="0" t="0" r="r" b="b"/>
            <a:pathLst>
              <a:path w="105" h="98">
                <a:moveTo>
                  <a:pt x="104" y="49"/>
                </a:moveTo>
                <a:cubicBezTo>
                  <a:pt x="104" y="23"/>
                  <a:pt x="82" y="0"/>
                  <a:pt x="52" y="0"/>
                </a:cubicBezTo>
                <a:cubicBezTo>
                  <a:pt x="24" y="0"/>
                  <a:pt x="0" y="23"/>
                  <a:pt x="0" y="49"/>
                </a:cubicBezTo>
                <a:cubicBezTo>
                  <a:pt x="0" y="77"/>
                  <a:pt x="24" y="97"/>
                  <a:pt x="52" y="97"/>
                </a:cubicBezTo>
                <a:cubicBezTo>
                  <a:pt x="82" y="97"/>
                  <a:pt x="104" y="77"/>
                  <a:pt x="104" y="49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701" name="Freeform 75"/>
          <p:cNvSpPr/>
          <p:nvPr/>
        </p:nvSpPr>
        <p:spPr>
          <a:xfrm>
            <a:off x="8200440" y="6016680"/>
            <a:ext cx="129600" cy="224640"/>
          </a:xfrm>
          <a:custGeom>
            <a:avLst/>
            <a:gdLst/>
            <a:ahLst/>
            <a:rect l="0" t="0" r="r" b="b"/>
            <a:pathLst>
              <a:path w="360" h="624">
                <a:moveTo>
                  <a:pt x="249" y="44"/>
                </a:moveTo>
                <a:lnTo>
                  <a:pt x="359" y="44"/>
                </a:lnTo>
                <a:lnTo>
                  <a:pt x="359" y="0"/>
                </a:lnTo>
                <a:cubicBezTo>
                  <a:pt x="320" y="3"/>
                  <a:pt x="225" y="3"/>
                  <a:pt x="181" y="3"/>
                </a:cubicBezTo>
                <a:cubicBezTo>
                  <a:pt x="134" y="3"/>
                  <a:pt x="41" y="3"/>
                  <a:pt x="0" y="0"/>
                </a:cubicBezTo>
                <a:lnTo>
                  <a:pt x="0" y="44"/>
                </a:lnTo>
                <a:lnTo>
                  <a:pt x="109" y="44"/>
                </a:lnTo>
                <a:lnTo>
                  <a:pt x="109" y="582"/>
                </a:lnTo>
                <a:lnTo>
                  <a:pt x="0" y="582"/>
                </a:lnTo>
                <a:lnTo>
                  <a:pt x="0" y="623"/>
                </a:lnTo>
                <a:cubicBezTo>
                  <a:pt x="41" y="621"/>
                  <a:pt x="134" y="621"/>
                  <a:pt x="181" y="621"/>
                </a:cubicBezTo>
                <a:cubicBezTo>
                  <a:pt x="225" y="621"/>
                  <a:pt x="320" y="621"/>
                  <a:pt x="359" y="623"/>
                </a:cubicBezTo>
                <a:lnTo>
                  <a:pt x="359" y="582"/>
                </a:lnTo>
                <a:lnTo>
                  <a:pt x="249" y="582"/>
                </a:lnTo>
                <a:lnTo>
                  <a:pt x="249" y="4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702" name="Freeform 76"/>
          <p:cNvSpPr/>
          <p:nvPr/>
        </p:nvSpPr>
        <p:spPr>
          <a:xfrm>
            <a:off x="8340480" y="6136920"/>
            <a:ext cx="107640" cy="198720"/>
          </a:xfrm>
          <a:custGeom>
            <a:avLst/>
            <a:gdLst/>
            <a:ahLst/>
            <a:rect l="0" t="0" r="r" b="b"/>
            <a:pathLst>
              <a:path w="299" h="552">
                <a:moveTo>
                  <a:pt x="298" y="23"/>
                </a:moveTo>
                <a:cubicBezTo>
                  <a:pt x="298" y="13"/>
                  <a:pt x="290" y="0"/>
                  <a:pt x="271" y="0"/>
                </a:cubicBezTo>
                <a:cubicBezTo>
                  <a:pt x="252" y="0"/>
                  <a:pt x="233" y="18"/>
                  <a:pt x="233" y="36"/>
                </a:cubicBezTo>
                <a:cubicBezTo>
                  <a:pt x="233" y="46"/>
                  <a:pt x="240" y="59"/>
                  <a:pt x="260" y="59"/>
                </a:cubicBezTo>
                <a:cubicBezTo>
                  <a:pt x="279" y="59"/>
                  <a:pt x="298" y="44"/>
                  <a:pt x="298" y="23"/>
                </a:cubicBezTo>
                <a:moveTo>
                  <a:pt x="153" y="453"/>
                </a:moveTo>
                <a:cubicBezTo>
                  <a:pt x="143" y="496"/>
                  <a:pt x="106" y="533"/>
                  <a:pt x="65" y="533"/>
                </a:cubicBezTo>
                <a:cubicBezTo>
                  <a:pt x="58" y="533"/>
                  <a:pt x="49" y="533"/>
                  <a:pt x="41" y="530"/>
                </a:cubicBezTo>
                <a:cubicBezTo>
                  <a:pt x="61" y="522"/>
                  <a:pt x="65" y="507"/>
                  <a:pt x="65" y="496"/>
                </a:cubicBezTo>
                <a:cubicBezTo>
                  <a:pt x="65" y="482"/>
                  <a:pt x="52" y="473"/>
                  <a:pt x="38" y="473"/>
                </a:cubicBezTo>
                <a:cubicBezTo>
                  <a:pt x="17" y="473"/>
                  <a:pt x="0" y="492"/>
                  <a:pt x="0" y="512"/>
                </a:cubicBezTo>
                <a:cubicBezTo>
                  <a:pt x="0" y="535"/>
                  <a:pt x="27" y="551"/>
                  <a:pt x="68" y="551"/>
                </a:cubicBezTo>
                <a:cubicBezTo>
                  <a:pt x="106" y="551"/>
                  <a:pt x="189" y="528"/>
                  <a:pt x="208" y="450"/>
                </a:cubicBezTo>
                <a:lnTo>
                  <a:pt x="271" y="224"/>
                </a:lnTo>
                <a:cubicBezTo>
                  <a:pt x="271" y="216"/>
                  <a:pt x="274" y="211"/>
                  <a:pt x="274" y="200"/>
                </a:cubicBezTo>
                <a:cubicBezTo>
                  <a:pt x="274" y="167"/>
                  <a:pt x="240" y="142"/>
                  <a:pt x="199" y="142"/>
                </a:cubicBezTo>
                <a:cubicBezTo>
                  <a:pt x="126" y="142"/>
                  <a:pt x="82" y="229"/>
                  <a:pt x="82" y="239"/>
                </a:cubicBezTo>
                <a:cubicBezTo>
                  <a:pt x="82" y="247"/>
                  <a:pt x="90" y="247"/>
                  <a:pt x="93" y="247"/>
                </a:cubicBezTo>
                <a:cubicBezTo>
                  <a:pt x="102" y="247"/>
                  <a:pt x="102" y="245"/>
                  <a:pt x="106" y="234"/>
                </a:cubicBezTo>
                <a:cubicBezTo>
                  <a:pt x="123" y="199"/>
                  <a:pt x="158" y="160"/>
                  <a:pt x="199" y="160"/>
                </a:cubicBezTo>
                <a:cubicBezTo>
                  <a:pt x="216" y="160"/>
                  <a:pt x="222" y="170"/>
                  <a:pt x="222" y="190"/>
                </a:cubicBezTo>
                <a:cubicBezTo>
                  <a:pt x="222" y="199"/>
                  <a:pt x="219" y="206"/>
                  <a:pt x="219" y="209"/>
                </a:cubicBezTo>
                <a:lnTo>
                  <a:pt x="153" y="45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703" name="Freeform 77"/>
          <p:cNvSpPr/>
          <p:nvPr/>
        </p:nvSpPr>
        <p:spPr>
          <a:xfrm>
            <a:off x="8506080" y="5995440"/>
            <a:ext cx="82080" cy="326520"/>
          </a:xfrm>
          <a:custGeom>
            <a:avLst/>
            <a:gdLst/>
            <a:ahLst/>
            <a:rect l="0" t="0" r="r" b="b"/>
            <a:pathLst>
              <a:path w="228" h="907">
                <a:moveTo>
                  <a:pt x="227" y="453"/>
                </a:moveTo>
                <a:cubicBezTo>
                  <a:pt x="227" y="383"/>
                  <a:pt x="216" y="273"/>
                  <a:pt x="161" y="170"/>
                </a:cubicBezTo>
                <a:cubicBezTo>
                  <a:pt x="104" y="59"/>
                  <a:pt x="20" y="0"/>
                  <a:pt x="11" y="0"/>
                </a:cubicBezTo>
                <a:cubicBezTo>
                  <a:pt x="3" y="0"/>
                  <a:pt x="0" y="3"/>
                  <a:pt x="0" y="10"/>
                </a:cubicBezTo>
                <a:cubicBezTo>
                  <a:pt x="0" y="13"/>
                  <a:pt x="0" y="13"/>
                  <a:pt x="20" y="31"/>
                </a:cubicBezTo>
                <a:cubicBezTo>
                  <a:pt x="115" y="121"/>
                  <a:pt x="170" y="265"/>
                  <a:pt x="170" y="453"/>
                </a:cubicBezTo>
                <a:cubicBezTo>
                  <a:pt x="170" y="610"/>
                  <a:pt x="134" y="769"/>
                  <a:pt x="14" y="883"/>
                </a:cubicBezTo>
                <a:cubicBezTo>
                  <a:pt x="0" y="894"/>
                  <a:pt x="0" y="896"/>
                  <a:pt x="0" y="898"/>
                </a:cubicBezTo>
                <a:cubicBezTo>
                  <a:pt x="0" y="904"/>
                  <a:pt x="3" y="906"/>
                  <a:pt x="11" y="906"/>
                </a:cubicBezTo>
                <a:cubicBezTo>
                  <a:pt x="20" y="906"/>
                  <a:pt x="106" y="845"/>
                  <a:pt x="164" y="731"/>
                </a:cubicBezTo>
                <a:cubicBezTo>
                  <a:pt x="213" y="631"/>
                  <a:pt x="227" y="530"/>
                  <a:pt x="227" y="45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CustomShape 1"/>
          <p:cNvSpPr/>
          <p:nvPr/>
        </p:nvSpPr>
        <p:spPr>
          <a:xfrm flipH="1">
            <a:off x="1933200" y="251820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2"/>
          <p:cNvSpPr/>
          <p:nvPr/>
        </p:nvSpPr>
        <p:spPr>
          <a:xfrm flipH="1">
            <a:off x="2130120" y="262224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3"/>
          <p:cNvSpPr/>
          <p:nvPr/>
        </p:nvSpPr>
        <p:spPr>
          <a:xfrm flipH="1">
            <a:off x="2300040" y="280116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Line 4"/>
          <p:cNvSpPr/>
          <p:nvPr/>
        </p:nvSpPr>
        <p:spPr>
          <a:xfrm flipV="1">
            <a:off x="3173040" y="3243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5"/>
          <p:cNvSpPr/>
          <p:nvPr/>
        </p:nvSpPr>
        <p:spPr>
          <a:xfrm>
            <a:off x="3150000" y="251784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TextShape 6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Residual dipolar coupling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710" name="TextShape 7"/>
          <p:cNvSpPr txBox="1"/>
          <p:nvPr/>
        </p:nvSpPr>
        <p:spPr>
          <a:xfrm>
            <a:off x="321120" y="1668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The spins of different nuclei can interact via dipolar coupling: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Averaging over all directions causes this term to vanish.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Due to anisotropy caused by paramagnetic tag this term does not vanish.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711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712" name="CustomShape 8"/>
          <p:cNvSpPr/>
          <p:nvPr/>
        </p:nvSpPr>
        <p:spPr>
          <a:xfrm>
            <a:off x="3150360" y="262188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9"/>
          <p:cNvSpPr/>
          <p:nvPr/>
        </p:nvSpPr>
        <p:spPr>
          <a:xfrm>
            <a:off x="3150360" y="280080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10"/>
          <p:cNvSpPr/>
          <p:nvPr/>
        </p:nvSpPr>
        <p:spPr>
          <a:xfrm>
            <a:off x="2669400" y="310032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Line 11"/>
          <p:cNvSpPr/>
          <p:nvPr/>
        </p:nvSpPr>
        <p:spPr>
          <a:xfrm flipH="1" flipV="1">
            <a:off x="3173760" y="324360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12"/>
          <p:cNvSpPr/>
          <p:nvPr/>
        </p:nvSpPr>
        <p:spPr>
          <a:xfrm flipH="1">
            <a:off x="5353200" y="251856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13"/>
          <p:cNvSpPr/>
          <p:nvPr/>
        </p:nvSpPr>
        <p:spPr>
          <a:xfrm flipH="1">
            <a:off x="5550120" y="262260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14"/>
          <p:cNvSpPr/>
          <p:nvPr/>
        </p:nvSpPr>
        <p:spPr>
          <a:xfrm flipH="1">
            <a:off x="5720040" y="280152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Line 15"/>
          <p:cNvSpPr/>
          <p:nvPr/>
        </p:nvSpPr>
        <p:spPr>
          <a:xfrm flipV="1">
            <a:off x="6593040" y="324432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16"/>
          <p:cNvSpPr/>
          <p:nvPr/>
        </p:nvSpPr>
        <p:spPr>
          <a:xfrm>
            <a:off x="6570000" y="251820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17"/>
          <p:cNvSpPr/>
          <p:nvPr/>
        </p:nvSpPr>
        <p:spPr>
          <a:xfrm>
            <a:off x="6570360" y="262224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18"/>
          <p:cNvSpPr/>
          <p:nvPr/>
        </p:nvSpPr>
        <p:spPr>
          <a:xfrm>
            <a:off x="6570360" y="280116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19"/>
          <p:cNvSpPr/>
          <p:nvPr/>
        </p:nvSpPr>
        <p:spPr>
          <a:xfrm>
            <a:off x="6089400" y="310068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Line 20"/>
          <p:cNvSpPr/>
          <p:nvPr/>
        </p:nvSpPr>
        <p:spPr>
          <a:xfrm flipH="1" flipV="1">
            <a:off x="6593760" y="3243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Line 21"/>
          <p:cNvSpPr/>
          <p:nvPr/>
        </p:nvSpPr>
        <p:spPr>
          <a:xfrm flipH="1" flipV="1">
            <a:off x="3750840" y="3655800"/>
            <a:ext cx="1792080" cy="93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Line 22"/>
          <p:cNvSpPr/>
          <p:nvPr/>
        </p:nvSpPr>
        <p:spPr>
          <a:xfrm>
            <a:off x="4316760" y="3659040"/>
            <a:ext cx="1692360" cy="61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Freeform 23"/>
          <p:cNvSpPr/>
          <p:nvPr/>
        </p:nvSpPr>
        <p:spPr>
          <a:xfrm>
            <a:off x="4752720" y="3794400"/>
            <a:ext cx="400680" cy="260640"/>
          </a:xfrm>
          <a:custGeom>
            <a:avLst/>
            <a:gdLst/>
            <a:ahLst/>
            <a:rect l="0" t="0" r="r" b="b"/>
            <a:pathLst>
              <a:path w="1113" h="724">
                <a:moveTo>
                  <a:pt x="557" y="723"/>
                </a:moveTo>
                <a:lnTo>
                  <a:pt x="0" y="723"/>
                </a:lnTo>
                <a:lnTo>
                  <a:pt x="0" y="0"/>
                </a:lnTo>
                <a:lnTo>
                  <a:pt x="1112" y="0"/>
                </a:lnTo>
                <a:lnTo>
                  <a:pt x="1112" y="723"/>
                </a:lnTo>
                <a:lnTo>
                  <a:pt x="557" y="723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728" name="Freeform 24"/>
          <p:cNvSpPr/>
          <p:nvPr/>
        </p:nvSpPr>
        <p:spPr>
          <a:xfrm>
            <a:off x="4765680" y="3792240"/>
            <a:ext cx="144720" cy="160560"/>
          </a:xfrm>
          <a:custGeom>
            <a:avLst/>
            <a:gdLst/>
            <a:ahLst/>
            <a:rect l="0" t="0" r="r" b="b"/>
            <a:pathLst>
              <a:path w="402" h="446">
                <a:moveTo>
                  <a:pt x="165" y="112"/>
                </a:moveTo>
                <a:lnTo>
                  <a:pt x="165" y="0"/>
                </a:lnTo>
                <a:lnTo>
                  <a:pt x="0" y="8"/>
                </a:lnTo>
                <a:lnTo>
                  <a:pt x="0" y="53"/>
                </a:lnTo>
                <a:cubicBezTo>
                  <a:pt x="62" y="53"/>
                  <a:pt x="67" y="53"/>
                  <a:pt x="67" y="92"/>
                </a:cubicBezTo>
                <a:lnTo>
                  <a:pt x="67" y="401"/>
                </a:lnTo>
                <a:lnTo>
                  <a:pt x="0" y="401"/>
                </a:lnTo>
                <a:lnTo>
                  <a:pt x="0" y="445"/>
                </a:lnTo>
                <a:cubicBezTo>
                  <a:pt x="34" y="445"/>
                  <a:pt x="78" y="443"/>
                  <a:pt x="126" y="443"/>
                </a:cubicBezTo>
                <a:cubicBezTo>
                  <a:pt x="162" y="443"/>
                  <a:pt x="227" y="443"/>
                  <a:pt x="260" y="445"/>
                </a:cubicBezTo>
                <a:lnTo>
                  <a:pt x="260" y="401"/>
                </a:lnTo>
                <a:lnTo>
                  <a:pt x="176" y="401"/>
                </a:lnTo>
                <a:lnTo>
                  <a:pt x="176" y="227"/>
                </a:lnTo>
                <a:cubicBezTo>
                  <a:pt x="176" y="157"/>
                  <a:pt x="199" y="36"/>
                  <a:pt x="300" y="36"/>
                </a:cubicBezTo>
                <a:cubicBezTo>
                  <a:pt x="300" y="36"/>
                  <a:pt x="280" y="53"/>
                  <a:pt x="280" y="81"/>
                </a:cubicBezTo>
                <a:cubicBezTo>
                  <a:pt x="280" y="123"/>
                  <a:pt x="311" y="143"/>
                  <a:pt x="342" y="143"/>
                </a:cubicBezTo>
                <a:cubicBezTo>
                  <a:pt x="370" y="143"/>
                  <a:pt x="401" y="120"/>
                  <a:pt x="401" y="81"/>
                </a:cubicBezTo>
                <a:cubicBezTo>
                  <a:pt x="401" y="28"/>
                  <a:pt x="347" y="0"/>
                  <a:pt x="297" y="0"/>
                </a:cubicBezTo>
                <a:cubicBezTo>
                  <a:pt x="227" y="0"/>
                  <a:pt x="188" y="50"/>
                  <a:pt x="165" y="11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729" name="Freeform 25"/>
          <p:cNvSpPr/>
          <p:nvPr/>
        </p:nvSpPr>
        <p:spPr>
          <a:xfrm>
            <a:off x="4932360" y="3840480"/>
            <a:ext cx="77040" cy="168840"/>
          </a:xfrm>
          <a:custGeom>
            <a:avLst/>
            <a:gdLst/>
            <a:ahLst/>
            <a:rect l="0" t="0" r="r" b="b"/>
            <a:pathLst>
              <a:path w="214" h="469">
                <a:moveTo>
                  <a:pt x="193" y="25"/>
                </a:moveTo>
                <a:cubicBezTo>
                  <a:pt x="193" y="14"/>
                  <a:pt x="185" y="0"/>
                  <a:pt x="165" y="0"/>
                </a:cubicBezTo>
                <a:cubicBezTo>
                  <a:pt x="146" y="0"/>
                  <a:pt x="126" y="17"/>
                  <a:pt x="126" y="39"/>
                </a:cubicBezTo>
                <a:cubicBezTo>
                  <a:pt x="126" y="50"/>
                  <a:pt x="134" y="64"/>
                  <a:pt x="154" y="64"/>
                </a:cubicBezTo>
                <a:cubicBezTo>
                  <a:pt x="174" y="64"/>
                  <a:pt x="193" y="45"/>
                  <a:pt x="193" y="25"/>
                </a:cubicBezTo>
                <a:moveTo>
                  <a:pt x="50" y="378"/>
                </a:moveTo>
                <a:cubicBezTo>
                  <a:pt x="48" y="387"/>
                  <a:pt x="45" y="395"/>
                  <a:pt x="45" y="409"/>
                </a:cubicBezTo>
                <a:cubicBezTo>
                  <a:pt x="45" y="440"/>
                  <a:pt x="73" y="468"/>
                  <a:pt x="112" y="468"/>
                </a:cubicBezTo>
                <a:cubicBezTo>
                  <a:pt x="182" y="468"/>
                  <a:pt x="213" y="370"/>
                  <a:pt x="213" y="361"/>
                </a:cubicBezTo>
                <a:cubicBezTo>
                  <a:pt x="213" y="350"/>
                  <a:pt x="202" y="350"/>
                  <a:pt x="202" y="350"/>
                </a:cubicBezTo>
                <a:cubicBezTo>
                  <a:pt x="190" y="350"/>
                  <a:pt x="190" y="356"/>
                  <a:pt x="188" y="364"/>
                </a:cubicBezTo>
                <a:cubicBezTo>
                  <a:pt x="171" y="417"/>
                  <a:pt x="140" y="448"/>
                  <a:pt x="112" y="448"/>
                </a:cubicBezTo>
                <a:cubicBezTo>
                  <a:pt x="98" y="448"/>
                  <a:pt x="95" y="437"/>
                  <a:pt x="95" y="423"/>
                </a:cubicBezTo>
                <a:cubicBezTo>
                  <a:pt x="95" y="406"/>
                  <a:pt x="101" y="395"/>
                  <a:pt x="106" y="378"/>
                </a:cubicBezTo>
                <a:cubicBezTo>
                  <a:pt x="115" y="359"/>
                  <a:pt x="120" y="342"/>
                  <a:pt x="129" y="322"/>
                </a:cubicBezTo>
                <a:cubicBezTo>
                  <a:pt x="134" y="305"/>
                  <a:pt x="160" y="244"/>
                  <a:pt x="162" y="235"/>
                </a:cubicBezTo>
                <a:cubicBezTo>
                  <a:pt x="165" y="227"/>
                  <a:pt x="168" y="219"/>
                  <a:pt x="168" y="213"/>
                </a:cubicBezTo>
                <a:cubicBezTo>
                  <a:pt x="168" y="179"/>
                  <a:pt x="140" y="154"/>
                  <a:pt x="101" y="154"/>
                </a:cubicBezTo>
                <a:cubicBezTo>
                  <a:pt x="31" y="154"/>
                  <a:pt x="0" y="249"/>
                  <a:pt x="0" y="261"/>
                </a:cubicBezTo>
                <a:cubicBezTo>
                  <a:pt x="0" y="269"/>
                  <a:pt x="8" y="269"/>
                  <a:pt x="11" y="269"/>
                </a:cubicBezTo>
                <a:cubicBezTo>
                  <a:pt x="22" y="269"/>
                  <a:pt x="22" y="266"/>
                  <a:pt x="25" y="258"/>
                </a:cubicBezTo>
                <a:cubicBezTo>
                  <a:pt x="42" y="199"/>
                  <a:pt x="73" y="174"/>
                  <a:pt x="98" y="174"/>
                </a:cubicBezTo>
                <a:cubicBezTo>
                  <a:pt x="109" y="174"/>
                  <a:pt x="118" y="179"/>
                  <a:pt x="118" y="199"/>
                </a:cubicBezTo>
                <a:cubicBezTo>
                  <a:pt x="118" y="213"/>
                  <a:pt x="112" y="224"/>
                  <a:pt x="95" y="266"/>
                </a:cubicBezTo>
                <a:lnTo>
                  <a:pt x="50" y="37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730" name="Freeform 26"/>
          <p:cNvSpPr/>
          <p:nvPr/>
        </p:nvSpPr>
        <p:spPr>
          <a:xfrm>
            <a:off x="5020920" y="3840480"/>
            <a:ext cx="110160" cy="216360"/>
          </a:xfrm>
          <a:custGeom>
            <a:avLst/>
            <a:gdLst/>
            <a:ahLst/>
            <a:rect l="0" t="0" r="r" b="b"/>
            <a:pathLst>
              <a:path w="306" h="601">
                <a:moveTo>
                  <a:pt x="305" y="25"/>
                </a:moveTo>
                <a:cubicBezTo>
                  <a:pt x="305" y="14"/>
                  <a:pt x="297" y="0"/>
                  <a:pt x="277" y="0"/>
                </a:cubicBezTo>
                <a:cubicBezTo>
                  <a:pt x="258" y="0"/>
                  <a:pt x="238" y="20"/>
                  <a:pt x="238" y="39"/>
                </a:cubicBezTo>
                <a:cubicBezTo>
                  <a:pt x="238" y="50"/>
                  <a:pt x="246" y="64"/>
                  <a:pt x="266" y="64"/>
                </a:cubicBezTo>
                <a:cubicBezTo>
                  <a:pt x="286" y="64"/>
                  <a:pt x="305" y="48"/>
                  <a:pt x="305" y="25"/>
                </a:cubicBezTo>
                <a:moveTo>
                  <a:pt x="157" y="493"/>
                </a:moveTo>
                <a:cubicBezTo>
                  <a:pt x="146" y="541"/>
                  <a:pt x="109" y="580"/>
                  <a:pt x="67" y="580"/>
                </a:cubicBezTo>
                <a:cubicBezTo>
                  <a:pt x="59" y="580"/>
                  <a:pt x="50" y="580"/>
                  <a:pt x="42" y="577"/>
                </a:cubicBezTo>
                <a:cubicBezTo>
                  <a:pt x="62" y="569"/>
                  <a:pt x="67" y="552"/>
                  <a:pt x="67" y="541"/>
                </a:cubicBezTo>
                <a:cubicBezTo>
                  <a:pt x="67" y="524"/>
                  <a:pt x="53" y="515"/>
                  <a:pt x="39" y="515"/>
                </a:cubicBezTo>
                <a:cubicBezTo>
                  <a:pt x="17" y="515"/>
                  <a:pt x="0" y="535"/>
                  <a:pt x="0" y="558"/>
                </a:cubicBezTo>
                <a:cubicBezTo>
                  <a:pt x="0" y="583"/>
                  <a:pt x="28" y="600"/>
                  <a:pt x="70" y="600"/>
                </a:cubicBezTo>
                <a:cubicBezTo>
                  <a:pt x="109" y="600"/>
                  <a:pt x="193" y="574"/>
                  <a:pt x="213" y="490"/>
                </a:cubicBezTo>
                <a:lnTo>
                  <a:pt x="277" y="244"/>
                </a:lnTo>
                <a:cubicBezTo>
                  <a:pt x="277" y="235"/>
                  <a:pt x="280" y="230"/>
                  <a:pt x="280" y="219"/>
                </a:cubicBezTo>
                <a:cubicBezTo>
                  <a:pt x="280" y="182"/>
                  <a:pt x="246" y="154"/>
                  <a:pt x="204" y="154"/>
                </a:cubicBezTo>
                <a:cubicBezTo>
                  <a:pt x="129" y="154"/>
                  <a:pt x="84" y="249"/>
                  <a:pt x="84" y="261"/>
                </a:cubicBezTo>
                <a:cubicBezTo>
                  <a:pt x="84" y="269"/>
                  <a:pt x="92" y="269"/>
                  <a:pt x="95" y="269"/>
                </a:cubicBezTo>
                <a:cubicBezTo>
                  <a:pt x="104" y="269"/>
                  <a:pt x="104" y="266"/>
                  <a:pt x="109" y="255"/>
                </a:cubicBezTo>
                <a:cubicBezTo>
                  <a:pt x="126" y="216"/>
                  <a:pt x="162" y="174"/>
                  <a:pt x="204" y="174"/>
                </a:cubicBezTo>
                <a:cubicBezTo>
                  <a:pt x="221" y="174"/>
                  <a:pt x="227" y="185"/>
                  <a:pt x="227" y="207"/>
                </a:cubicBezTo>
                <a:cubicBezTo>
                  <a:pt x="227" y="216"/>
                  <a:pt x="224" y="224"/>
                  <a:pt x="224" y="227"/>
                </a:cubicBezTo>
                <a:lnTo>
                  <a:pt x="157" y="49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Residual dipolar coupling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732" name="TextShape 2"/>
          <p:cNvSpPr txBox="1"/>
          <p:nvPr/>
        </p:nvSpPr>
        <p:spPr>
          <a:xfrm>
            <a:off x="576000" y="2160000"/>
            <a:ext cx="562572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733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734" name="" descr=""/>
          <p:cNvPicPr/>
          <p:nvPr/>
        </p:nvPicPr>
        <p:blipFill>
          <a:blip r:embed="rId2"/>
          <a:stretch/>
        </p:blipFill>
        <p:spPr>
          <a:xfrm>
            <a:off x="2646360" y="2613960"/>
            <a:ext cx="4381920" cy="2555640"/>
          </a:xfrm>
          <a:prstGeom prst="rect">
            <a:avLst/>
          </a:prstGeom>
          <a:ln>
            <a:noFill/>
          </a:ln>
        </p:spPr>
      </p:pic>
      <p:sp>
        <p:nvSpPr>
          <p:cNvPr id="735" name="TextShape 3"/>
          <p:cNvSpPr txBox="1"/>
          <p:nvPr/>
        </p:nvSpPr>
        <p:spPr>
          <a:xfrm>
            <a:off x="576000" y="1552680"/>
            <a:ext cx="8635320" cy="102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200" spc="-1" strike="noStrike">
                <a:latin typeface="Arial"/>
              </a:rPr>
              <a:t>Residual dipolar coupling splits peaks in the pNMR spectra</a:t>
            </a:r>
            <a:endParaRPr b="0" lang="it-IT" sz="2200" spc="-1" strike="noStrike"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Residual dipolar coupling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737" name="TextShape 2"/>
          <p:cNvSpPr txBox="1"/>
          <p:nvPr/>
        </p:nvSpPr>
        <p:spPr>
          <a:xfrm>
            <a:off x="576000" y="2160000"/>
            <a:ext cx="562572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738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739" name="" descr=""/>
          <p:cNvPicPr/>
          <p:nvPr/>
        </p:nvPicPr>
        <p:blipFill>
          <a:blip r:embed="rId2"/>
          <a:stretch/>
        </p:blipFill>
        <p:spPr>
          <a:xfrm>
            <a:off x="2646360" y="2613960"/>
            <a:ext cx="4381920" cy="2555640"/>
          </a:xfrm>
          <a:prstGeom prst="rect">
            <a:avLst/>
          </a:prstGeom>
          <a:ln>
            <a:noFill/>
          </a:ln>
        </p:spPr>
      </p:pic>
      <p:sp>
        <p:nvSpPr>
          <p:cNvPr id="740" name="TextShape 3"/>
          <p:cNvSpPr txBox="1"/>
          <p:nvPr/>
        </p:nvSpPr>
        <p:spPr>
          <a:xfrm>
            <a:off x="576000" y="1552680"/>
            <a:ext cx="8635320" cy="102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200" spc="-1" strike="noStrike">
                <a:latin typeface="Arial"/>
              </a:rPr>
              <a:t>Residual dipolar coupling splits peaks in the pNMR spectra</a:t>
            </a:r>
            <a:endParaRPr b="0" lang="it-IT" sz="2200" spc="-1" strike="noStrike">
              <a:latin typeface="Arial"/>
            </a:endParaRPr>
          </a:p>
        </p:txBody>
      </p:sp>
      <p:sp>
        <p:nvSpPr>
          <p:cNvPr id="741" name="TextShape 4"/>
          <p:cNvSpPr txBox="1"/>
          <p:nvPr/>
        </p:nvSpPr>
        <p:spPr>
          <a:xfrm>
            <a:off x="1041840" y="5329080"/>
            <a:ext cx="8635320" cy="102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it-IT" sz="2600" spc="-1" strike="noStrike">
                <a:latin typeface="Arial"/>
              </a:rPr>
              <a:t>Could there be increased splitting due to a paramagnetic enhancement of J-coupling?</a:t>
            </a:r>
            <a:endParaRPr b="0" lang="it-IT" sz="2600" spc="-1" strike="noStrike"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Ethanol NMR spectrum 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743" name="TextShape 2"/>
          <p:cNvSpPr txBox="1"/>
          <p:nvPr/>
        </p:nvSpPr>
        <p:spPr>
          <a:xfrm>
            <a:off x="494640" y="1584000"/>
            <a:ext cx="66099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744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745" name="" descr=""/>
          <p:cNvPicPr/>
          <p:nvPr/>
        </p:nvPicPr>
        <p:blipFill>
          <a:blip r:embed="rId2"/>
          <a:stretch/>
        </p:blipFill>
        <p:spPr>
          <a:xfrm>
            <a:off x="1479240" y="1856880"/>
            <a:ext cx="5818680" cy="3637440"/>
          </a:xfrm>
          <a:prstGeom prst="rect">
            <a:avLst/>
          </a:prstGeom>
          <a:ln>
            <a:noFill/>
          </a:ln>
        </p:spPr>
      </p:pic>
      <p:sp>
        <p:nvSpPr>
          <p:cNvPr id="746" name="TextShape 3"/>
          <p:cNvSpPr txBox="1"/>
          <p:nvPr/>
        </p:nvSpPr>
        <p:spPr>
          <a:xfrm>
            <a:off x="6998760" y="2698560"/>
            <a:ext cx="2687040" cy="274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3 :</a:t>
            </a:r>
            <a:r>
              <a:rPr b="0" lang="it-IT" sz="1600" spc="-1" strike="noStrike">
                <a:latin typeface="Arial"/>
              </a:rPr>
              <a:t> 90 MHz Proton NMR spectra for ethanol in CDCl</a:t>
            </a:r>
            <a:r>
              <a:rPr b="0" lang="it-IT" sz="1931" spc="-1" strike="noStrike" baseline="-33000">
                <a:latin typeface="Arial"/>
              </a:rPr>
              <a:t>3</a:t>
            </a:r>
            <a:r>
              <a:rPr b="0" lang="it-IT" sz="1600" spc="-1" strike="noStrike">
                <a:latin typeface="Arial"/>
              </a:rPr>
              <a:t>. Data retrieved from the AIST spectral database for organic compounds [2].</a:t>
            </a:r>
            <a:r>
              <a:rPr b="0" lang="it-IT" sz="1400" spc="-1" strike="noStrike">
                <a:latin typeface="Arial"/>
              </a:rPr>
              <a:t> </a:t>
            </a:r>
            <a:endParaRPr b="0" lang="it-IT" sz="1400" spc="-1" strike="noStrike">
              <a:latin typeface="Arial"/>
            </a:endParaRPr>
          </a:p>
        </p:txBody>
      </p:sp>
      <p:sp>
        <p:nvSpPr>
          <p:cNvPr id="747" name="TextShape 4"/>
          <p:cNvSpPr txBox="1"/>
          <p:nvPr/>
        </p:nvSpPr>
        <p:spPr>
          <a:xfrm>
            <a:off x="576000" y="6435360"/>
            <a:ext cx="863352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400" spc="-1" strike="noStrike">
                <a:latin typeface="Arial"/>
              </a:rPr>
              <a:t>[2] http://sdbs.db.aist.go.jp/sdbs/cgi-bin/direct_frame_disp.cgi?sdbsno=13</a:t>
            </a:r>
            <a:endParaRPr b="0" lang="it-IT" sz="1400" spc="-1" strike="noStrike">
              <a:latin typeface="Arial"/>
            </a:endParaRPr>
          </a:p>
        </p:txBody>
      </p:sp>
      <p:sp>
        <p:nvSpPr>
          <p:cNvPr id="748" name="TextShape 5"/>
          <p:cNvSpPr txBox="1"/>
          <p:nvPr/>
        </p:nvSpPr>
        <p:spPr>
          <a:xfrm>
            <a:off x="4304520" y="2252880"/>
            <a:ext cx="33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ff3333"/>
                </a:solidFill>
                <a:latin typeface="Arial"/>
              </a:rPr>
              <a:t>H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49" name="TextShape 6"/>
          <p:cNvSpPr txBox="1"/>
          <p:nvPr/>
        </p:nvSpPr>
        <p:spPr>
          <a:xfrm>
            <a:off x="4736520" y="1856880"/>
            <a:ext cx="33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ff3333"/>
                </a:solidFill>
                <a:latin typeface="Arial"/>
              </a:rPr>
              <a:t>H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50" name="TextShape 7"/>
          <p:cNvSpPr txBox="1"/>
          <p:nvPr/>
        </p:nvSpPr>
        <p:spPr>
          <a:xfrm>
            <a:off x="5204520" y="1856880"/>
            <a:ext cx="33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00cc33"/>
                </a:solidFill>
                <a:latin typeface="Arial"/>
              </a:rPr>
              <a:t>H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51" name="TextShape 8"/>
          <p:cNvSpPr txBox="1"/>
          <p:nvPr/>
        </p:nvSpPr>
        <p:spPr>
          <a:xfrm>
            <a:off x="5204520" y="2252880"/>
            <a:ext cx="33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C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52" name="TextShape 9"/>
          <p:cNvSpPr txBox="1"/>
          <p:nvPr/>
        </p:nvSpPr>
        <p:spPr>
          <a:xfrm>
            <a:off x="4736520" y="2252880"/>
            <a:ext cx="33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C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53" name="TextShape 10"/>
          <p:cNvSpPr txBox="1"/>
          <p:nvPr/>
        </p:nvSpPr>
        <p:spPr>
          <a:xfrm>
            <a:off x="4736520" y="2684880"/>
            <a:ext cx="33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ff3333"/>
                </a:solidFill>
                <a:latin typeface="Arial"/>
              </a:rPr>
              <a:t>H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54" name="TextShape 11"/>
          <p:cNvSpPr txBox="1"/>
          <p:nvPr/>
        </p:nvSpPr>
        <p:spPr>
          <a:xfrm>
            <a:off x="5204520" y="2684880"/>
            <a:ext cx="33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00cc33"/>
                </a:solidFill>
                <a:latin typeface="Arial"/>
              </a:rPr>
              <a:t>H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55" name="TextShape 12"/>
          <p:cNvSpPr txBox="1"/>
          <p:nvPr/>
        </p:nvSpPr>
        <p:spPr>
          <a:xfrm>
            <a:off x="5600520" y="2252880"/>
            <a:ext cx="33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56" name="TextShape 13"/>
          <p:cNvSpPr txBox="1"/>
          <p:nvPr/>
        </p:nvSpPr>
        <p:spPr>
          <a:xfrm>
            <a:off x="6032520" y="2252880"/>
            <a:ext cx="33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ff950e"/>
                </a:solidFill>
                <a:latin typeface="Arial"/>
              </a:rPr>
              <a:t>H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57" name="Line 14"/>
          <p:cNvSpPr/>
          <p:nvPr/>
        </p:nvSpPr>
        <p:spPr>
          <a:xfrm>
            <a:off x="4898880" y="2118960"/>
            <a:ext cx="0" cy="1933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Line 15"/>
          <p:cNvSpPr/>
          <p:nvPr/>
        </p:nvSpPr>
        <p:spPr>
          <a:xfrm>
            <a:off x="5366880" y="2119320"/>
            <a:ext cx="0" cy="1933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Line 16"/>
          <p:cNvSpPr/>
          <p:nvPr/>
        </p:nvSpPr>
        <p:spPr>
          <a:xfrm>
            <a:off x="5366880" y="2551680"/>
            <a:ext cx="0" cy="1933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Line 17"/>
          <p:cNvSpPr/>
          <p:nvPr/>
        </p:nvSpPr>
        <p:spPr>
          <a:xfrm>
            <a:off x="4898880" y="2552040"/>
            <a:ext cx="0" cy="1933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Line 18"/>
          <p:cNvSpPr/>
          <p:nvPr/>
        </p:nvSpPr>
        <p:spPr>
          <a:xfrm>
            <a:off x="4602600" y="2423520"/>
            <a:ext cx="17712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Line 19"/>
          <p:cNvSpPr/>
          <p:nvPr/>
        </p:nvSpPr>
        <p:spPr>
          <a:xfrm>
            <a:off x="5034600" y="2423520"/>
            <a:ext cx="21564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Line 20"/>
          <p:cNvSpPr/>
          <p:nvPr/>
        </p:nvSpPr>
        <p:spPr>
          <a:xfrm>
            <a:off x="5466600" y="2423520"/>
            <a:ext cx="17712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Line 21"/>
          <p:cNvSpPr/>
          <p:nvPr/>
        </p:nvSpPr>
        <p:spPr>
          <a:xfrm>
            <a:off x="5898600" y="2423520"/>
            <a:ext cx="17712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TextShape 22"/>
          <p:cNvSpPr txBox="1"/>
          <p:nvPr/>
        </p:nvSpPr>
        <p:spPr>
          <a:xfrm>
            <a:off x="2424960" y="1974960"/>
            <a:ext cx="7268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ff3333"/>
                </a:solidFill>
                <a:latin typeface="Arial"/>
              </a:rPr>
              <a:t>CH</a:t>
            </a:r>
            <a:r>
              <a:rPr b="1" lang="it-IT" sz="2275" spc="-1" strike="noStrike" baseline="-101000">
                <a:solidFill>
                  <a:srgbClr val="ff3333"/>
                </a:solidFill>
                <a:latin typeface="Arial"/>
              </a:rPr>
              <a:t>3</a:t>
            </a:r>
            <a:endParaRPr b="0" lang="it-IT" sz="2200" spc="-1" strike="noStrike">
              <a:latin typeface="Arial"/>
            </a:endParaRPr>
          </a:p>
        </p:txBody>
      </p:sp>
      <p:sp>
        <p:nvSpPr>
          <p:cNvPr id="766" name="TextShape 23"/>
          <p:cNvSpPr txBox="1"/>
          <p:nvPr/>
        </p:nvSpPr>
        <p:spPr>
          <a:xfrm>
            <a:off x="4134960" y="3817440"/>
            <a:ext cx="7268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ff9900"/>
                </a:solidFill>
                <a:latin typeface="Arial"/>
              </a:rPr>
              <a:t>OH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67" name="TextShape 24"/>
          <p:cNvSpPr txBox="1"/>
          <p:nvPr/>
        </p:nvSpPr>
        <p:spPr>
          <a:xfrm>
            <a:off x="5532120" y="3464640"/>
            <a:ext cx="7268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00cc00"/>
                </a:solidFill>
                <a:latin typeface="Arial"/>
              </a:rPr>
              <a:t>CH</a:t>
            </a:r>
            <a:r>
              <a:rPr b="1" lang="it-IT" sz="2275" spc="-1" strike="noStrike" baseline="-101000">
                <a:solidFill>
                  <a:srgbClr val="00cc00"/>
                </a:solidFill>
                <a:latin typeface="Arial"/>
              </a:rPr>
              <a:t>2</a:t>
            </a:r>
            <a:endParaRPr b="0" lang="it-IT" sz="2200" spc="-1" strike="noStrike"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CustomShape 1"/>
          <p:cNvSpPr/>
          <p:nvPr/>
        </p:nvSpPr>
        <p:spPr>
          <a:xfrm flipH="1">
            <a:off x="1933200" y="251820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CustomShape 2"/>
          <p:cNvSpPr/>
          <p:nvPr/>
        </p:nvSpPr>
        <p:spPr>
          <a:xfrm flipH="1">
            <a:off x="2130120" y="262224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CustomShape 3"/>
          <p:cNvSpPr/>
          <p:nvPr/>
        </p:nvSpPr>
        <p:spPr>
          <a:xfrm flipH="1">
            <a:off x="2300040" y="280116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Line 4"/>
          <p:cNvSpPr/>
          <p:nvPr/>
        </p:nvSpPr>
        <p:spPr>
          <a:xfrm flipV="1">
            <a:off x="3173040" y="3243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5"/>
          <p:cNvSpPr/>
          <p:nvPr/>
        </p:nvSpPr>
        <p:spPr>
          <a:xfrm>
            <a:off x="3150000" y="251784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TextShape 6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J-coupling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774" name="TextShape 7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Interaction is mediated by electron </a:t>
            </a:r>
            <a:r>
              <a:rPr b="0" i="1" lang="it-IT" sz="2400" spc="-1" strike="noStrike" u="sng">
                <a:uFillTx/>
                <a:latin typeface="Ubuntu"/>
              </a:rPr>
              <a:t>charge</a:t>
            </a:r>
            <a:r>
              <a:rPr b="0" lang="it-IT" sz="2400" spc="-1" strike="noStrike">
                <a:latin typeface="Ubuntu"/>
              </a:rPr>
              <a:t> density: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Ubuntu"/>
              </a:rPr>
              <a:t>Nuclear spin-spin interaction is mediated by the currents which the nuclear moments induce in the electron density.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</p:txBody>
      </p:sp>
      <p:pic>
        <p:nvPicPr>
          <p:cNvPr id="775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776" name="CustomShape 8"/>
          <p:cNvSpPr/>
          <p:nvPr/>
        </p:nvSpPr>
        <p:spPr>
          <a:xfrm>
            <a:off x="3150360" y="262188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CustomShape 9"/>
          <p:cNvSpPr/>
          <p:nvPr/>
        </p:nvSpPr>
        <p:spPr>
          <a:xfrm>
            <a:off x="3150360" y="280080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CustomShape 10"/>
          <p:cNvSpPr/>
          <p:nvPr/>
        </p:nvSpPr>
        <p:spPr>
          <a:xfrm>
            <a:off x="2669400" y="310032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Line 11"/>
          <p:cNvSpPr/>
          <p:nvPr/>
        </p:nvSpPr>
        <p:spPr>
          <a:xfrm flipH="1" flipV="1">
            <a:off x="3173760" y="324360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CustomShape 12"/>
          <p:cNvSpPr/>
          <p:nvPr/>
        </p:nvSpPr>
        <p:spPr>
          <a:xfrm flipH="1">
            <a:off x="5353200" y="251856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13"/>
          <p:cNvSpPr/>
          <p:nvPr/>
        </p:nvSpPr>
        <p:spPr>
          <a:xfrm flipH="1">
            <a:off x="5550120" y="262260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CustomShape 14"/>
          <p:cNvSpPr/>
          <p:nvPr/>
        </p:nvSpPr>
        <p:spPr>
          <a:xfrm flipH="1">
            <a:off x="5720040" y="280152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Line 15"/>
          <p:cNvSpPr/>
          <p:nvPr/>
        </p:nvSpPr>
        <p:spPr>
          <a:xfrm flipV="1">
            <a:off x="6593040" y="324432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CustomShape 16"/>
          <p:cNvSpPr/>
          <p:nvPr/>
        </p:nvSpPr>
        <p:spPr>
          <a:xfrm>
            <a:off x="6570000" y="251820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17"/>
          <p:cNvSpPr/>
          <p:nvPr/>
        </p:nvSpPr>
        <p:spPr>
          <a:xfrm>
            <a:off x="6570360" y="262224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CustomShape 18"/>
          <p:cNvSpPr/>
          <p:nvPr/>
        </p:nvSpPr>
        <p:spPr>
          <a:xfrm>
            <a:off x="6570360" y="280116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CustomShape 19"/>
          <p:cNvSpPr/>
          <p:nvPr/>
        </p:nvSpPr>
        <p:spPr>
          <a:xfrm>
            <a:off x="6089400" y="310068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Line 20"/>
          <p:cNvSpPr/>
          <p:nvPr/>
        </p:nvSpPr>
        <p:spPr>
          <a:xfrm flipH="1" flipV="1">
            <a:off x="6593760" y="3243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CustomShape 21"/>
          <p:cNvSpPr/>
          <p:nvPr/>
        </p:nvSpPr>
        <p:spPr>
          <a:xfrm>
            <a:off x="1830600" y="2243520"/>
            <a:ext cx="6159600" cy="2635200"/>
          </a:xfrm>
          <a:prstGeom prst="ellipse">
            <a:avLst/>
          </a:prstGeom>
          <a:solidFill>
            <a:srgbClr val="66ff00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TextShape 22"/>
          <p:cNvSpPr txBox="1"/>
          <p:nvPr/>
        </p:nvSpPr>
        <p:spPr>
          <a:xfrm>
            <a:off x="3858120" y="450900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91" name="TextShape 23"/>
          <p:cNvSpPr txBox="1"/>
          <p:nvPr/>
        </p:nvSpPr>
        <p:spPr>
          <a:xfrm>
            <a:off x="4529880" y="233892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92" name="TextShape 24"/>
          <p:cNvSpPr txBox="1"/>
          <p:nvPr/>
        </p:nvSpPr>
        <p:spPr>
          <a:xfrm>
            <a:off x="5757480" y="444276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93" name="TextShape 25"/>
          <p:cNvSpPr txBox="1"/>
          <p:nvPr/>
        </p:nvSpPr>
        <p:spPr>
          <a:xfrm>
            <a:off x="2053440" y="370440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94" name="TextShape 26"/>
          <p:cNvSpPr txBox="1"/>
          <p:nvPr/>
        </p:nvSpPr>
        <p:spPr>
          <a:xfrm>
            <a:off x="5927040" y="244656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95" name="TextShape 27"/>
          <p:cNvSpPr txBox="1"/>
          <p:nvPr/>
        </p:nvSpPr>
        <p:spPr>
          <a:xfrm>
            <a:off x="3150000" y="251820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96" name="TextShape 28"/>
          <p:cNvSpPr txBox="1"/>
          <p:nvPr/>
        </p:nvSpPr>
        <p:spPr>
          <a:xfrm>
            <a:off x="4911120" y="406404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97" name="TextShape 29"/>
          <p:cNvSpPr txBox="1"/>
          <p:nvPr/>
        </p:nvSpPr>
        <p:spPr>
          <a:xfrm>
            <a:off x="7335000" y="358776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98" name="TextShape 30"/>
          <p:cNvSpPr txBox="1"/>
          <p:nvPr/>
        </p:nvSpPr>
        <p:spPr>
          <a:xfrm>
            <a:off x="4307760" y="366156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99" name="TextShape 31"/>
          <p:cNvSpPr txBox="1"/>
          <p:nvPr/>
        </p:nvSpPr>
        <p:spPr>
          <a:xfrm>
            <a:off x="4845240" y="293148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800" name="TextShape 32"/>
          <p:cNvSpPr txBox="1"/>
          <p:nvPr/>
        </p:nvSpPr>
        <p:spPr>
          <a:xfrm>
            <a:off x="3915000" y="303732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801" name="TextShape 33"/>
          <p:cNvSpPr txBox="1"/>
          <p:nvPr/>
        </p:nvSpPr>
        <p:spPr>
          <a:xfrm>
            <a:off x="2149920" y="290016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802" name="TextShape 34"/>
          <p:cNvSpPr txBox="1"/>
          <p:nvPr/>
        </p:nvSpPr>
        <p:spPr>
          <a:xfrm>
            <a:off x="7207560" y="285732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803" name="TextShape 35"/>
          <p:cNvSpPr txBox="1"/>
          <p:nvPr/>
        </p:nvSpPr>
        <p:spPr>
          <a:xfrm>
            <a:off x="5231880" y="354564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J-coupling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805" name="TextShape 2"/>
          <p:cNvSpPr txBox="1"/>
          <p:nvPr/>
        </p:nvSpPr>
        <p:spPr>
          <a:xfrm>
            <a:off x="494640" y="1584000"/>
            <a:ext cx="66099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806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807" name="TextShape 3"/>
          <p:cNvSpPr txBox="1"/>
          <p:nvPr/>
        </p:nvSpPr>
        <p:spPr>
          <a:xfrm>
            <a:off x="7717680" y="1917000"/>
            <a:ext cx="2026800" cy="274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3 :</a:t>
            </a:r>
            <a:r>
              <a:rPr b="0" lang="it-IT" sz="1600" spc="-1" strike="noStrike">
                <a:latin typeface="Arial"/>
              </a:rPr>
              <a:t> 90 MHz Proton NMR spectra for ethyl alcohol in CDCl</a:t>
            </a:r>
            <a:r>
              <a:rPr b="0" lang="it-IT" sz="1931" spc="-1" strike="noStrike" baseline="-33000">
                <a:latin typeface="Arial"/>
              </a:rPr>
              <a:t>3</a:t>
            </a:r>
            <a:r>
              <a:rPr b="0" lang="it-IT" sz="1600" spc="-1" strike="noStrike">
                <a:latin typeface="Arial"/>
              </a:rPr>
              <a:t> .Data retrieved from spectral database for organic compounds[2].</a:t>
            </a:r>
            <a:r>
              <a:rPr b="0" lang="it-IT" sz="1400" spc="-1" strike="noStrike">
                <a:latin typeface="Arial"/>
              </a:rPr>
              <a:t> </a:t>
            </a:r>
            <a:endParaRPr b="0" lang="it-IT" sz="1400" spc="-1" strike="noStrike">
              <a:latin typeface="Arial"/>
            </a:endParaRPr>
          </a:p>
        </p:txBody>
      </p:sp>
      <p:sp>
        <p:nvSpPr>
          <p:cNvPr id="808" name="TextShape 4"/>
          <p:cNvSpPr txBox="1"/>
          <p:nvPr/>
        </p:nvSpPr>
        <p:spPr>
          <a:xfrm>
            <a:off x="576000" y="6435360"/>
            <a:ext cx="863352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400" spc="-1" strike="noStrike">
                <a:latin typeface="Arial"/>
              </a:rPr>
              <a:t>[2] http://sdbs.db.aist.go.jp/sdbs/cgi-bin/direct_frame_disp.cgi?sdbsno=13</a:t>
            </a:r>
            <a:endParaRPr b="0" lang="it-IT" sz="1400" spc="-1" strike="noStrike">
              <a:latin typeface="Arial"/>
            </a:endParaRPr>
          </a:p>
        </p:txBody>
      </p:sp>
      <p:pic>
        <p:nvPicPr>
          <p:cNvPr id="809" name="" descr=""/>
          <p:cNvPicPr/>
          <p:nvPr/>
        </p:nvPicPr>
        <p:blipFill>
          <a:blip r:embed="rId2"/>
          <a:stretch/>
        </p:blipFill>
        <p:spPr>
          <a:xfrm>
            <a:off x="1479240" y="1856880"/>
            <a:ext cx="5818680" cy="3637440"/>
          </a:xfrm>
          <a:prstGeom prst="rect">
            <a:avLst/>
          </a:prstGeom>
          <a:ln>
            <a:noFill/>
          </a:ln>
        </p:spPr>
      </p:pic>
      <p:sp>
        <p:nvSpPr>
          <p:cNvPr id="810" name="TextShape 5"/>
          <p:cNvSpPr txBox="1"/>
          <p:nvPr/>
        </p:nvSpPr>
        <p:spPr>
          <a:xfrm>
            <a:off x="4304520" y="2252880"/>
            <a:ext cx="33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ff3333"/>
                </a:solidFill>
                <a:latin typeface="Arial"/>
              </a:rPr>
              <a:t>H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811" name="TextShape 6"/>
          <p:cNvSpPr txBox="1"/>
          <p:nvPr/>
        </p:nvSpPr>
        <p:spPr>
          <a:xfrm>
            <a:off x="4736520" y="1856880"/>
            <a:ext cx="33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ff3333"/>
                </a:solidFill>
                <a:latin typeface="Arial"/>
              </a:rPr>
              <a:t>H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812" name="TextShape 7"/>
          <p:cNvSpPr txBox="1"/>
          <p:nvPr/>
        </p:nvSpPr>
        <p:spPr>
          <a:xfrm>
            <a:off x="5204520" y="1856880"/>
            <a:ext cx="33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00cc33"/>
                </a:solidFill>
                <a:latin typeface="Arial"/>
              </a:rPr>
              <a:t>H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813" name="TextShape 8"/>
          <p:cNvSpPr txBox="1"/>
          <p:nvPr/>
        </p:nvSpPr>
        <p:spPr>
          <a:xfrm>
            <a:off x="5204520" y="2252880"/>
            <a:ext cx="33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C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814" name="TextShape 9"/>
          <p:cNvSpPr txBox="1"/>
          <p:nvPr/>
        </p:nvSpPr>
        <p:spPr>
          <a:xfrm>
            <a:off x="4736520" y="2252880"/>
            <a:ext cx="33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C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815" name="TextShape 10"/>
          <p:cNvSpPr txBox="1"/>
          <p:nvPr/>
        </p:nvSpPr>
        <p:spPr>
          <a:xfrm>
            <a:off x="4736520" y="2684880"/>
            <a:ext cx="33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ff3333"/>
                </a:solidFill>
                <a:latin typeface="Arial"/>
              </a:rPr>
              <a:t>H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816" name="TextShape 11"/>
          <p:cNvSpPr txBox="1"/>
          <p:nvPr/>
        </p:nvSpPr>
        <p:spPr>
          <a:xfrm>
            <a:off x="5204520" y="2684880"/>
            <a:ext cx="33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00cc33"/>
                </a:solidFill>
                <a:latin typeface="Arial"/>
              </a:rPr>
              <a:t>H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817" name="TextShape 12"/>
          <p:cNvSpPr txBox="1"/>
          <p:nvPr/>
        </p:nvSpPr>
        <p:spPr>
          <a:xfrm>
            <a:off x="5600520" y="2252880"/>
            <a:ext cx="33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818" name="TextShape 13"/>
          <p:cNvSpPr txBox="1"/>
          <p:nvPr/>
        </p:nvSpPr>
        <p:spPr>
          <a:xfrm>
            <a:off x="6032520" y="2252880"/>
            <a:ext cx="33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ff950e"/>
                </a:solidFill>
                <a:latin typeface="Arial"/>
              </a:rPr>
              <a:t>H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819" name="Line 14"/>
          <p:cNvSpPr/>
          <p:nvPr/>
        </p:nvSpPr>
        <p:spPr>
          <a:xfrm>
            <a:off x="4898880" y="2118960"/>
            <a:ext cx="0" cy="1933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Line 15"/>
          <p:cNvSpPr/>
          <p:nvPr/>
        </p:nvSpPr>
        <p:spPr>
          <a:xfrm>
            <a:off x="5366880" y="2119320"/>
            <a:ext cx="0" cy="1933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Line 16"/>
          <p:cNvSpPr/>
          <p:nvPr/>
        </p:nvSpPr>
        <p:spPr>
          <a:xfrm>
            <a:off x="5366880" y="2551680"/>
            <a:ext cx="0" cy="1933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Line 17"/>
          <p:cNvSpPr/>
          <p:nvPr/>
        </p:nvSpPr>
        <p:spPr>
          <a:xfrm>
            <a:off x="4898880" y="2552040"/>
            <a:ext cx="0" cy="1933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Line 18"/>
          <p:cNvSpPr/>
          <p:nvPr/>
        </p:nvSpPr>
        <p:spPr>
          <a:xfrm>
            <a:off x="4602600" y="2423520"/>
            <a:ext cx="17712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Line 19"/>
          <p:cNvSpPr/>
          <p:nvPr/>
        </p:nvSpPr>
        <p:spPr>
          <a:xfrm>
            <a:off x="5034600" y="2423520"/>
            <a:ext cx="21564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Line 20"/>
          <p:cNvSpPr/>
          <p:nvPr/>
        </p:nvSpPr>
        <p:spPr>
          <a:xfrm>
            <a:off x="5466600" y="2423520"/>
            <a:ext cx="17712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Line 21"/>
          <p:cNvSpPr/>
          <p:nvPr/>
        </p:nvSpPr>
        <p:spPr>
          <a:xfrm>
            <a:off x="5898600" y="2423520"/>
            <a:ext cx="17712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TextShape 22"/>
          <p:cNvSpPr txBox="1"/>
          <p:nvPr/>
        </p:nvSpPr>
        <p:spPr>
          <a:xfrm>
            <a:off x="2424960" y="1974960"/>
            <a:ext cx="7268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ff3333"/>
                </a:solidFill>
                <a:latin typeface="Arial"/>
              </a:rPr>
              <a:t>CH</a:t>
            </a:r>
            <a:r>
              <a:rPr b="1" lang="it-IT" sz="2275" spc="-1" strike="noStrike" baseline="-101000">
                <a:solidFill>
                  <a:srgbClr val="ff3333"/>
                </a:solidFill>
                <a:latin typeface="Arial"/>
              </a:rPr>
              <a:t>3</a:t>
            </a:r>
            <a:endParaRPr b="0" lang="it-IT" sz="2200" spc="-1" strike="noStrike">
              <a:latin typeface="Arial"/>
            </a:endParaRPr>
          </a:p>
        </p:txBody>
      </p:sp>
      <p:sp>
        <p:nvSpPr>
          <p:cNvPr id="828" name="TextShape 23"/>
          <p:cNvSpPr txBox="1"/>
          <p:nvPr/>
        </p:nvSpPr>
        <p:spPr>
          <a:xfrm>
            <a:off x="4134960" y="3817440"/>
            <a:ext cx="7268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ff9900"/>
                </a:solidFill>
                <a:latin typeface="Arial"/>
              </a:rPr>
              <a:t>OH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829" name="TextShape 24"/>
          <p:cNvSpPr txBox="1"/>
          <p:nvPr/>
        </p:nvSpPr>
        <p:spPr>
          <a:xfrm>
            <a:off x="5532120" y="3464640"/>
            <a:ext cx="7268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solidFill>
                  <a:srgbClr val="00cc00"/>
                </a:solidFill>
                <a:latin typeface="Arial"/>
              </a:rPr>
              <a:t>CH</a:t>
            </a:r>
            <a:r>
              <a:rPr b="1" lang="it-IT" sz="2275" spc="-1" strike="noStrike" baseline="-101000">
                <a:solidFill>
                  <a:srgbClr val="00cc00"/>
                </a:solidFill>
                <a:latin typeface="Arial"/>
              </a:rPr>
              <a:t>2</a:t>
            </a:r>
            <a:endParaRPr b="0" lang="it-IT" sz="2200" spc="-1" strike="noStrike"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CustomShape 1"/>
          <p:cNvSpPr/>
          <p:nvPr/>
        </p:nvSpPr>
        <p:spPr>
          <a:xfrm flipH="1">
            <a:off x="1933200" y="251820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CustomShape 2"/>
          <p:cNvSpPr/>
          <p:nvPr/>
        </p:nvSpPr>
        <p:spPr>
          <a:xfrm flipH="1">
            <a:off x="2130120" y="262224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CustomShape 3"/>
          <p:cNvSpPr/>
          <p:nvPr/>
        </p:nvSpPr>
        <p:spPr>
          <a:xfrm flipH="1">
            <a:off x="2300040" y="280116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Line 4"/>
          <p:cNvSpPr/>
          <p:nvPr/>
        </p:nvSpPr>
        <p:spPr>
          <a:xfrm flipV="1">
            <a:off x="3173040" y="3243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5"/>
          <p:cNvSpPr/>
          <p:nvPr/>
        </p:nvSpPr>
        <p:spPr>
          <a:xfrm>
            <a:off x="3150000" y="251784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TextShape 6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Paramagnetic J-coupling enhancement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836" name="TextShape 7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Interaction is mediated by electron </a:t>
            </a:r>
            <a:r>
              <a:rPr b="0" i="1" lang="it-IT" sz="2400" spc="-1" strike="noStrike" u="sng">
                <a:uFillTx/>
                <a:latin typeface="Ubuntu"/>
              </a:rPr>
              <a:t>spin</a:t>
            </a:r>
            <a:r>
              <a:rPr b="0" lang="it-IT" sz="2400" spc="-1" strike="noStrike">
                <a:latin typeface="Ubuntu"/>
              </a:rPr>
              <a:t> density: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Ubuntu"/>
              </a:rPr>
              <a:t>Paramagnetic systems have unparied electrons and the nuclear spins can interact via the electron spins.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</p:txBody>
      </p:sp>
      <p:pic>
        <p:nvPicPr>
          <p:cNvPr id="837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838" name="CustomShape 8"/>
          <p:cNvSpPr/>
          <p:nvPr/>
        </p:nvSpPr>
        <p:spPr>
          <a:xfrm>
            <a:off x="3150360" y="262188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9"/>
          <p:cNvSpPr/>
          <p:nvPr/>
        </p:nvSpPr>
        <p:spPr>
          <a:xfrm>
            <a:off x="3150360" y="280080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10"/>
          <p:cNvSpPr/>
          <p:nvPr/>
        </p:nvSpPr>
        <p:spPr>
          <a:xfrm>
            <a:off x="2669400" y="310032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Line 11"/>
          <p:cNvSpPr/>
          <p:nvPr/>
        </p:nvSpPr>
        <p:spPr>
          <a:xfrm flipH="1" flipV="1">
            <a:off x="3173760" y="324360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12"/>
          <p:cNvSpPr/>
          <p:nvPr/>
        </p:nvSpPr>
        <p:spPr>
          <a:xfrm flipH="1">
            <a:off x="5353200" y="251856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13"/>
          <p:cNvSpPr/>
          <p:nvPr/>
        </p:nvSpPr>
        <p:spPr>
          <a:xfrm flipH="1">
            <a:off x="5550120" y="262260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14"/>
          <p:cNvSpPr/>
          <p:nvPr/>
        </p:nvSpPr>
        <p:spPr>
          <a:xfrm flipH="1">
            <a:off x="5720040" y="280152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Line 15"/>
          <p:cNvSpPr/>
          <p:nvPr/>
        </p:nvSpPr>
        <p:spPr>
          <a:xfrm flipV="1">
            <a:off x="6593040" y="324432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CustomShape 16"/>
          <p:cNvSpPr/>
          <p:nvPr/>
        </p:nvSpPr>
        <p:spPr>
          <a:xfrm>
            <a:off x="6570000" y="251820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17"/>
          <p:cNvSpPr/>
          <p:nvPr/>
        </p:nvSpPr>
        <p:spPr>
          <a:xfrm>
            <a:off x="6570360" y="262224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18"/>
          <p:cNvSpPr/>
          <p:nvPr/>
        </p:nvSpPr>
        <p:spPr>
          <a:xfrm>
            <a:off x="6570360" y="280116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19"/>
          <p:cNvSpPr/>
          <p:nvPr/>
        </p:nvSpPr>
        <p:spPr>
          <a:xfrm>
            <a:off x="6089400" y="310068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Line 20"/>
          <p:cNvSpPr/>
          <p:nvPr/>
        </p:nvSpPr>
        <p:spPr>
          <a:xfrm flipH="1" flipV="1">
            <a:off x="6593760" y="3243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CustomShape 21"/>
          <p:cNvSpPr/>
          <p:nvPr/>
        </p:nvSpPr>
        <p:spPr>
          <a:xfrm>
            <a:off x="1830600" y="2243520"/>
            <a:ext cx="6159600" cy="2635200"/>
          </a:xfrm>
          <a:prstGeom prst="ellipse">
            <a:avLst/>
          </a:prstGeom>
          <a:solidFill>
            <a:srgbClr val="66ff00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Line 22"/>
          <p:cNvSpPr/>
          <p:nvPr/>
        </p:nvSpPr>
        <p:spPr>
          <a:xfrm flipH="1" flipV="1">
            <a:off x="3566880" y="258048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Line 23"/>
          <p:cNvSpPr/>
          <p:nvPr/>
        </p:nvSpPr>
        <p:spPr>
          <a:xfrm flipH="1" flipV="1">
            <a:off x="4466520" y="2796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Line 24"/>
          <p:cNvSpPr/>
          <p:nvPr/>
        </p:nvSpPr>
        <p:spPr>
          <a:xfrm flipH="1" flipV="1">
            <a:off x="4754520" y="3732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Line 25"/>
          <p:cNvSpPr/>
          <p:nvPr/>
        </p:nvSpPr>
        <p:spPr>
          <a:xfrm flipH="1" flipV="1">
            <a:off x="3926520" y="3804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Line 26"/>
          <p:cNvSpPr/>
          <p:nvPr/>
        </p:nvSpPr>
        <p:spPr>
          <a:xfrm flipH="1" flipV="1">
            <a:off x="4826520" y="2400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Line 27"/>
          <p:cNvSpPr/>
          <p:nvPr/>
        </p:nvSpPr>
        <p:spPr>
          <a:xfrm flipH="1" flipV="1">
            <a:off x="5798520" y="2580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Line 28"/>
          <p:cNvSpPr/>
          <p:nvPr/>
        </p:nvSpPr>
        <p:spPr>
          <a:xfrm flipH="1" flipV="1">
            <a:off x="2342520" y="2868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Line 29"/>
          <p:cNvSpPr/>
          <p:nvPr/>
        </p:nvSpPr>
        <p:spPr>
          <a:xfrm flipH="1" flipV="1">
            <a:off x="2270520" y="3732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Line 30"/>
          <p:cNvSpPr/>
          <p:nvPr/>
        </p:nvSpPr>
        <p:spPr>
          <a:xfrm flipH="1" flipV="1">
            <a:off x="5186520" y="4272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Line 31"/>
          <p:cNvSpPr/>
          <p:nvPr/>
        </p:nvSpPr>
        <p:spPr>
          <a:xfrm flipH="1" flipV="1">
            <a:off x="5353200" y="324756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Line 32"/>
          <p:cNvSpPr/>
          <p:nvPr/>
        </p:nvSpPr>
        <p:spPr>
          <a:xfrm flipH="1" flipV="1">
            <a:off x="6560640" y="251820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Line 33"/>
          <p:cNvSpPr/>
          <p:nvPr/>
        </p:nvSpPr>
        <p:spPr>
          <a:xfrm flipH="1" flipV="1">
            <a:off x="7446960" y="315288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Line 34"/>
          <p:cNvSpPr/>
          <p:nvPr/>
        </p:nvSpPr>
        <p:spPr>
          <a:xfrm flipH="1" flipV="1">
            <a:off x="6142680" y="4272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Talk Outline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536" name="TextShape 2"/>
          <p:cNvSpPr txBox="1"/>
          <p:nvPr/>
        </p:nvSpPr>
        <p:spPr>
          <a:xfrm>
            <a:off x="576000" y="1584000"/>
            <a:ext cx="917244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Career History</a:t>
            </a:r>
            <a:endParaRPr b="0" lang="it-IT" sz="20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Scientific Work</a:t>
            </a:r>
            <a:endParaRPr b="0" lang="it-IT" sz="20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Nuclear magnetic resonance applied to paramagnetic compounds.</a:t>
            </a:r>
            <a:endParaRPr b="0" lang="it-IT" sz="20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Automated code-generation for applying perturbation theory to multireference wavefunctions.</a:t>
            </a:r>
            <a:endParaRPr b="0" lang="it-IT" sz="20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Time-dependent density functional theory in a 4-component framework.</a:t>
            </a:r>
            <a:endParaRPr b="0" lang="it-IT" sz="20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000" spc="-1" strike="noStrike">
              <a:latin typeface="Ubuntu"/>
            </a:endParaRPr>
          </a:p>
        </p:txBody>
      </p:sp>
      <p:pic>
        <p:nvPicPr>
          <p:cNvPr id="537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Paramagnetic J-coupling enhancement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866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New contribution to spectra: Paramagnetic enhancement of J-coupling.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867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868" name="Freeform 3"/>
          <p:cNvSpPr/>
          <p:nvPr/>
        </p:nvSpPr>
        <p:spPr>
          <a:xfrm>
            <a:off x="1890720" y="5077440"/>
            <a:ext cx="5945400" cy="895320"/>
          </a:xfrm>
          <a:custGeom>
            <a:avLst/>
            <a:gdLst/>
            <a:ahLst/>
            <a:rect l="0" t="0" r="r" b="b"/>
            <a:pathLst>
              <a:path w="16515" h="2487">
                <a:moveTo>
                  <a:pt x="8257" y="2486"/>
                </a:moveTo>
                <a:lnTo>
                  <a:pt x="0" y="2486"/>
                </a:lnTo>
                <a:lnTo>
                  <a:pt x="0" y="0"/>
                </a:lnTo>
                <a:lnTo>
                  <a:pt x="16514" y="0"/>
                </a:lnTo>
                <a:lnTo>
                  <a:pt x="16514" y="2486"/>
                </a:lnTo>
                <a:lnTo>
                  <a:pt x="8257" y="2486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869" name="Freeform 4"/>
          <p:cNvSpPr/>
          <p:nvPr/>
        </p:nvSpPr>
        <p:spPr>
          <a:xfrm>
            <a:off x="1915920" y="5303160"/>
            <a:ext cx="200880" cy="251280"/>
          </a:xfrm>
          <a:custGeom>
            <a:avLst/>
            <a:gdLst/>
            <a:ahLst/>
            <a:rect l="0" t="0" r="r" b="b"/>
            <a:pathLst>
              <a:path w="558" h="698">
                <a:moveTo>
                  <a:pt x="465" y="73"/>
                </a:moveTo>
                <a:cubicBezTo>
                  <a:pt x="473" y="39"/>
                  <a:pt x="476" y="31"/>
                  <a:pt x="529" y="31"/>
                </a:cubicBezTo>
                <a:cubicBezTo>
                  <a:pt x="546" y="31"/>
                  <a:pt x="557" y="31"/>
                  <a:pt x="557" y="11"/>
                </a:cubicBezTo>
                <a:cubicBezTo>
                  <a:pt x="557" y="3"/>
                  <a:pt x="549" y="0"/>
                  <a:pt x="543" y="0"/>
                </a:cubicBezTo>
                <a:cubicBezTo>
                  <a:pt x="518" y="0"/>
                  <a:pt x="456" y="3"/>
                  <a:pt x="431" y="3"/>
                </a:cubicBezTo>
                <a:cubicBezTo>
                  <a:pt x="400" y="3"/>
                  <a:pt x="319" y="0"/>
                  <a:pt x="286" y="0"/>
                </a:cubicBezTo>
                <a:cubicBezTo>
                  <a:pt x="277" y="0"/>
                  <a:pt x="266" y="0"/>
                  <a:pt x="266" y="20"/>
                </a:cubicBezTo>
                <a:cubicBezTo>
                  <a:pt x="266" y="31"/>
                  <a:pt x="274" y="31"/>
                  <a:pt x="300" y="31"/>
                </a:cubicBezTo>
                <a:cubicBezTo>
                  <a:pt x="322" y="31"/>
                  <a:pt x="333" y="31"/>
                  <a:pt x="358" y="34"/>
                </a:cubicBezTo>
                <a:cubicBezTo>
                  <a:pt x="381" y="36"/>
                  <a:pt x="386" y="39"/>
                  <a:pt x="386" y="53"/>
                </a:cubicBezTo>
                <a:cubicBezTo>
                  <a:pt x="386" y="59"/>
                  <a:pt x="386" y="64"/>
                  <a:pt x="384" y="73"/>
                </a:cubicBezTo>
                <a:lnTo>
                  <a:pt x="269" y="526"/>
                </a:lnTo>
                <a:cubicBezTo>
                  <a:pt x="246" y="622"/>
                  <a:pt x="179" y="675"/>
                  <a:pt x="129" y="675"/>
                </a:cubicBezTo>
                <a:cubicBezTo>
                  <a:pt x="101" y="675"/>
                  <a:pt x="50" y="663"/>
                  <a:pt x="34" y="613"/>
                </a:cubicBezTo>
                <a:cubicBezTo>
                  <a:pt x="36" y="613"/>
                  <a:pt x="45" y="613"/>
                  <a:pt x="45" y="613"/>
                </a:cubicBezTo>
                <a:cubicBezTo>
                  <a:pt x="84" y="613"/>
                  <a:pt x="109" y="580"/>
                  <a:pt x="109" y="552"/>
                </a:cubicBezTo>
                <a:cubicBezTo>
                  <a:pt x="109" y="521"/>
                  <a:pt x="84" y="510"/>
                  <a:pt x="67" y="510"/>
                </a:cubicBezTo>
                <a:cubicBezTo>
                  <a:pt x="48" y="510"/>
                  <a:pt x="0" y="521"/>
                  <a:pt x="0" y="588"/>
                </a:cubicBezTo>
                <a:cubicBezTo>
                  <a:pt x="0" y="649"/>
                  <a:pt x="53" y="697"/>
                  <a:pt x="132" y="697"/>
                </a:cubicBezTo>
                <a:cubicBezTo>
                  <a:pt x="221" y="697"/>
                  <a:pt x="325" y="630"/>
                  <a:pt x="350" y="535"/>
                </a:cubicBezTo>
                <a:lnTo>
                  <a:pt x="465" y="7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70" name="Freeform 5"/>
          <p:cNvSpPr/>
          <p:nvPr/>
        </p:nvSpPr>
        <p:spPr>
          <a:xfrm>
            <a:off x="2120400" y="5266080"/>
            <a:ext cx="139320" cy="158760"/>
          </a:xfrm>
          <a:custGeom>
            <a:avLst/>
            <a:gdLst/>
            <a:ahLst/>
            <a:rect l="0" t="0" r="r" b="b"/>
            <a:pathLst>
              <a:path w="387" h="441">
                <a:moveTo>
                  <a:pt x="53" y="389"/>
                </a:moveTo>
                <a:cubicBezTo>
                  <a:pt x="48" y="409"/>
                  <a:pt x="48" y="414"/>
                  <a:pt x="20" y="414"/>
                </a:cubicBezTo>
                <a:cubicBezTo>
                  <a:pt x="8" y="414"/>
                  <a:pt x="0" y="414"/>
                  <a:pt x="0" y="431"/>
                </a:cubicBezTo>
                <a:cubicBezTo>
                  <a:pt x="0" y="437"/>
                  <a:pt x="6" y="440"/>
                  <a:pt x="8" y="440"/>
                </a:cubicBezTo>
                <a:cubicBezTo>
                  <a:pt x="28" y="440"/>
                  <a:pt x="50" y="437"/>
                  <a:pt x="70" y="437"/>
                </a:cubicBezTo>
                <a:cubicBezTo>
                  <a:pt x="92" y="437"/>
                  <a:pt x="120" y="440"/>
                  <a:pt x="143" y="440"/>
                </a:cubicBezTo>
                <a:cubicBezTo>
                  <a:pt x="148" y="440"/>
                  <a:pt x="157" y="437"/>
                  <a:pt x="157" y="426"/>
                </a:cubicBezTo>
                <a:cubicBezTo>
                  <a:pt x="157" y="414"/>
                  <a:pt x="146" y="414"/>
                  <a:pt x="137" y="414"/>
                </a:cubicBezTo>
                <a:cubicBezTo>
                  <a:pt x="123" y="414"/>
                  <a:pt x="104" y="414"/>
                  <a:pt x="104" y="406"/>
                </a:cubicBezTo>
                <a:cubicBezTo>
                  <a:pt x="104" y="403"/>
                  <a:pt x="109" y="386"/>
                  <a:pt x="112" y="375"/>
                </a:cubicBezTo>
                <a:cubicBezTo>
                  <a:pt x="120" y="339"/>
                  <a:pt x="129" y="300"/>
                  <a:pt x="137" y="272"/>
                </a:cubicBezTo>
                <a:cubicBezTo>
                  <a:pt x="146" y="286"/>
                  <a:pt x="168" y="314"/>
                  <a:pt x="210" y="314"/>
                </a:cubicBezTo>
                <a:cubicBezTo>
                  <a:pt x="294" y="314"/>
                  <a:pt x="386" y="218"/>
                  <a:pt x="386" y="115"/>
                </a:cubicBezTo>
                <a:cubicBezTo>
                  <a:pt x="386" y="34"/>
                  <a:pt x="330" y="0"/>
                  <a:pt x="283" y="0"/>
                </a:cubicBezTo>
                <a:cubicBezTo>
                  <a:pt x="241" y="0"/>
                  <a:pt x="204" y="28"/>
                  <a:pt x="185" y="48"/>
                </a:cubicBezTo>
                <a:cubicBezTo>
                  <a:pt x="174" y="8"/>
                  <a:pt x="134" y="0"/>
                  <a:pt x="112" y="0"/>
                </a:cubicBezTo>
                <a:cubicBezTo>
                  <a:pt x="87" y="0"/>
                  <a:pt x="70" y="17"/>
                  <a:pt x="59" y="36"/>
                </a:cubicBezTo>
                <a:cubicBezTo>
                  <a:pt x="45" y="62"/>
                  <a:pt x="34" y="101"/>
                  <a:pt x="34" y="106"/>
                </a:cubicBezTo>
                <a:cubicBezTo>
                  <a:pt x="34" y="115"/>
                  <a:pt x="42" y="115"/>
                  <a:pt x="45" y="115"/>
                </a:cubicBezTo>
                <a:cubicBezTo>
                  <a:pt x="56" y="115"/>
                  <a:pt x="56" y="112"/>
                  <a:pt x="62" y="95"/>
                </a:cubicBezTo>
                <a:cubicBezTo>
                  <a:pt x="70" y="53"/>
                  <a:pt x="84" y="20"/>
                  <a:pt x="112" y="20"/>
                </a:cubicBezTo>
                <a:cubicBezTo>
                  <a:pt x="129" y="20"/>
                  <a:pt x="134" y="34"/>
                  <a:pt x="134" y="53"/>
                </a:cubicBezTo>
                <a:cubicBezTo>
                  <a:pt x="134" y="62"/>
                  <a:pt x="132" y="70"/>
                  <a:pt x="132" y="73"/>
                </a:cubicBezTo>
                <a:lnTo>
                  <a:pt x="53" y="389"/>
                </a:lnTo>
                <a:moveTo>
                  <a:pt x="185" y="84"/>
                </a:moveTo>
                <a:cubicBezTo>
                  <a:pt x="224" y="31"/>
                  <a:pt x="258" y="20"/>
                  <a:pt x="280" y="20"/>
                </a:cubicBezTo>
                <a:cubicBezTo>
                  <a:pt x="308" y="20"/>
                  <a:pt x="330" y="39"/>
                  <a:pt x="330" y="87"/>
                </a:cubicBezTo>
                <a:cubicBezTo>
                  <a:pt x="330" y="115"/>
                  <a:pt x="316" y="185"/>
                  <a:pt x="297" y="227"/>
                </a:cubicBezTo>
                <a:cubicBezTo>
                  <a:pt x="277" y="260"/>
                  <a:pt x="244" y="294"/>
                  <a:pt x="210" y="294"/>
                </a:cubicBezTo>
                <a:cubicBezTo>
                  <a:pt x="160" y="294"/>
                  <a:pt x="148" y="241"/>
                  <a:pt x="148" y="232"/>
                </a:cubicBezTo>
                <a:cubicBezTo>
                  <a:pt x="148" y="230"/>
                  <a:pt x="148" y="224"/>
                  <a:pt x="148" y="221"/>
                </a:cubicBezTo>
                <a:lnTo>
                  <a:pt x="185" y="8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71" name="Freeform 6"/>
          <p:cNvSpPr/>
          <p:nvPr/>
        </p:nvSpPr>
        <p:spPr>
          <a:xfrm>
            <a:off x="2104560" y="5480640"/>
            <a:ext cx="227160" cy="170640"/>
          </a:xfrm>
          <a:custGeom>
            <a:avLst/>
            <a:gdLst/>
            <a:ahLst/>
            <a:rect l="0" t="0" r="r" b="b"/>
            <a:pathLst>
              <a:path w="631" h="474">
                <a:moveTo>
                  <a:pt x="347" y="196"/>
                </a:moveTo>
                <a:cubicBezTo>
                  <a:pt x="344" y="190"/>
                  <a:pt x="344" y="188"/>
                  <a:pt x="344" y="188"/>
                </a:cubicBezTo>
                <a:cubicBezTo>
                  <a:pt x="344" y="185"/>
                  <a:pt x="344" y="185"/>
                  <a:pt x="361" y="174"/>
                </a:cubicBezTo>
                <a:lnTo>
                  <a:pt x="431" y="123"/>
                </a:lnTo>
                <a:cubicBezTo>
                  <a:pt x="521" y="59"/>
                  <a:pt x="566" y="28"/>
                  <a:pt x="613" y="25"/>
                </a:cubicBezTo>
                <a:cubicBezTo>
                  <a:pt x="622" y="25"/>
                  <a:pt x="630" y="22"/>
                  <a:pt x="630" y="8"/>
                </a:cubicBezTo>
                <a:cubicBezTo>
                  <a:pt x="630" y="3"/>
                  <a:pt x="624" y="0"/>
                  <a:pt x="622" y="0"/>
                </a:cubicBezTo>
                <a:cubicBezTo>
                  <a:pt x="605" y="0"/>
                  <a:pt x="588" y="3"/>
                  <a:pt x="574" y="3"/>
                </a:cubicBezTo>
                <a:cubicBezTo>
                  <a:pt x="554" y="3"/>
                  <a:pt x="507" y="0"/>
                  <a:pt x="490" y="0"/>
                </a:cubicBezTo>
                <a:cubicBezTo>
                  <a:pt x="484" y="0"/>
                  <a:pt x="476" y="0"/>
                  <a:pt x="476" y="14"/>
                </a:cubicBezTo>
                <a:cubicBezTo>
                  <a:pt x="476" y="17"/>
                  <a:pt x="476" y="25"/>
                  <a:pt x="484" y="25"/>
                </a:cubicBezTo>
                <a:cubicBezTo>
                  <a:pt x="493" y="25"/>
                  <a:pt x="501" y="28"/>
                  <a:pt x="501" y="34"/>
                </a:cubicBezTo>
                <a:cubicBezTo>
                  <a:pt x="501" y="48"/>
                  <a:pt x="482" y="62"/>
                  <a:pt x="473" y="70"/>
                </a:cubicBezTo>
                <a:lnTo>
                  <a:pt x="182" y="272"/>
                </a:lnTo>
                <a:lnTo>
                  <a:pt x="238" y="53"/>
                </a:lnTo>
                <a:cubicBezTo>
                  <a:pt x="244" y="31"/>
                  <a:pt x="244" y="25"/>
                  <a:pt x="300" y="25"/>
                </a:cubicBezTo>
                <a:cubicBezTo>
                  <a:pt x="311" y="25"/>
                  <a:pt x="319" y="25"/>
                  <a:pt x="319" y="11"/>
                </a:cubicBezTo>
                <a:cubicBezTo>
                  <a:pt x="319" y="3"/>
                  <a:pt x="316" y="0"/>
                  <a:pt x="308" y="0"/>
                </a:cubicBezTo>
                <a:cubicBezTo>
                  <a:pt x="288" y="0"/>
                  <a:pt x="238" y="3"/>
                  <a:pt x="218" y="3"/>
                </a:cubicBezTo>
                <a:cubicBezTo>
                  <a:pt x="207" y="3"/>
                  <a:pt x="182" y="3"/>
                  <a:pt x="171" y="3"/>
                </a:cubicBezTo>
                <a:cubicBezTo>
                  <a:pt x="157" y="0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46" y="25"/>
                  <a:pt x="148" y="25"/>
                  <a:pt x="162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6" y="448"/>
                  <a:pt x="20" y="448"/>
                </a:cubicBezTo>
                <a:cubicBezTo>
                  <a:pt x="8" y="448"/>
                  <a:pt x="0" y="448"/>
                  <a:pt x="0" y="465"/>
                </a:cubicBezTo>
                <a:cubicBezTo>
                  <a:pt x="0" y="465"/>
                  <a:pt x="0" y="473"/>
                  <a:pt x="11" y="473"/>
                </a:cubicBezTo>
                <a:cubicBezTo>
                  <a:pt x="31" y="473"/>
                  <a:pt x="81" y="470"/>
                  <a:pt x="101" y="470"/>
                </a:cubicBezTo>
                <a:cubicBezTo>
                  <a:pt x="112" y="470"/>
                  <a:pt x="137" y="470"/>
                  <a:pt x="148" y="470"/>
                </a:cubicBezTo>
                <a:cubicBezTo>
                  <a:pt x="162" y="473"/>
                  <a:pt x="179" y="473"/>
                  <a:pt x="193" y="473"/>
                </a:cubicBezTo>
                <a:cubicBezTo>
                  <a:pt x="196" y="473"/>
                  <a:pt x="207" y="473"/>
                  <a:pt x="207" y="459"/>
                </a:cubicBezTo>
                <a:cubicBezTo>
                  <a:pt x="207" y="448"/>
                  <a:pt x="199" y="448"/>
                  <a:pt x="185" y="448"/>
                </a:cubicBezTo>
                <a:cubicBezTo>
                  <a:pt x="185" y="448"/>
                  <a:pt x="171" y="448"/>
                  <a:pt x="160" y="448"/>
                </a:cubicBezTo>
                <a:cubicBezTo>
                  <a:pt x="143" y="445"/>
                  <a:pt x="143" y="442"/>
                  <a:pt x="143" y="437"/>
                </a:cubicBezTo>
                <a:cubicBezTo>
                  <a:pt x="143" y="431"/>
                  <a:pt x="151" y="406"/>
                  <a:pt x="176" y="302"/>
                </a:cubicBezTo>
                <a:lnTo>
                  <a:pt x="291" y="221"/>
                </a:lnTo>
                <a:lnTo>
                  <a:pt x="392" y="417"/>
                </a:lnTo>
                <a:cubicBezTo>
                  <a:pt x="395" y="426"/>
                  <a:pt x="395" y="426"/>
                  <a:pt x="395" y="431"/>
                </a:cubicBezTo>
                <a:cubicBezTo>
                  <a:pt x="395" y="445"/>
                  <a:pt x="375" y="448"/>
                  <a:pt x="364" y="448"/>
                </a:cubicBezTo>
                <a:cubicBezTo>
                  <a:pt x="356" y="448"/>
                  <a:pt x="347" y="448"/>
                  <a:pt x="347" y="465"/>
                </a:cubicBezTo>
                <a:cubicBezTo>
                  <a:pt x="347" y="465"/>
                  <a:pt x="347" y="473"/>
                  <a:pt x="358" y="473"/>
                </a:cubicBezTo>
                <a:cubicBezTo>
                  <a:pt x="378" y="473"/>
                  <a:pt x="426" y="470"/>
                  <a:pt x="445" y="470"/>
                </a:cubicBezTo>
                <a:cubicBezTo>
                  <a:pt x="468" y="470"/>
                  <a:pt x="496" y="473"/>
                  <a:pt x="515" y="473"/>
                </a:cubicBezTo>
                <a:cubicBezTo>
                  <a:pt x="524" y="473"/>
                  <a:pt x="529" y="468"/>
                  <a:pt x="529" y="459"/>
                </a:cubicBezTo>
                <a:cubicBezTo>
                  <a:pt x="529" y="448"/>
                  <a:pt x="518" y="448"/>
                  <a:pt x="512" y="448"/>
                </a:cubicBezTo>
                <a:cubicBezTo>
                  <a:pt x="498" y="448"/>
                  <a:pt x="479" y="448"/>
                  <a:pt x="468" y="426"/>
                </a:cubicBezTo>
                <a:lnTo>
                  <a:pt x="347" y="19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72" name="Freeform 7"/>
          <p:cNvSpPr/>
          <p:nvPr/>
        </p:nvSpPr>
        <p:spPr>
          <a:xfrm>
            <a:off x="2355480" y="56206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73" name="Freeform 8"/>
          <p:cNvSpPr/>
          <p:nvPr/>
        </p:nvSpPr>
        <p:spPr>
          <a:xfrm>
            <a:off x="2428920" y="5480640"/>
            <a:ext cx="162720" cy="170640"/>
          </a:xfrm>
          <a:custGeom>
            <a:avLst/>
            <a:gdLst/>
            <a:ahLst/>
            <a:rect l="0" t="0" r="r" b="b"/>
            <a:pathLst>
              <a:path w="452" h="474">
                <a:moveTo>
                  <a:pt x="238" y="56"/>
                </a:moveTo>
                <a:cubicBezTo>
                  <a:pt x="244" y="31"/>
                  <a:pt x="246" y="25"/>
                  <a:pt x="311" y="25"/>
                </a:cubicBezTo>
                <a:cubicBezTo>
                  <a:pt x="330" y="25"/>
                  <a:pt x="339" y="25"/>
                  <a:pt x="339" y="8"/>
                </a:cubicBezTo>
                <a:cubicBezTo>
                  <a:pt x="339" y="8"/>
                  <a:pt x="339" y="0"/>
                  <a:pt x="328" y="0"/>
                </a:cubicBezTo>
                <a:cubicBezTo>
                  <a:pt x="311" y="0"/>
                  <a:pt x="291" y="0"/>
                  <a:pt x="274" y="3"/>
                </a:cubicBezTo>
                <a:cubicBezTo>
                  <a:pt x="258" y="3"/>
                  <a:pt x="238" y="3"/>
                  <a:pt x="218" y="3"/>
                </a:cubicBezTo>
                <a:cubicBezTo>
                  <a:pt x="204" y="3"/>
                  <a:pt x="188" y="3"/>
                  <a:pt x="171" y="3"/>
                </a:cubicBezTo>
                <a:cubicBezTo>
                  <a:pt x="157" y="3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34" y="25"/>
                  <a:pt x="148" y="25"/>
                  <a:pt x="160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3" y="448"/>
                  <a:pt x="20" y="448"/>
                </a:cubicBezTo>
                <a:cubicBezTo>
                  <a:pt x="8" y="448"/>
                  <a:pt x="0" y="448"/>
                  <a:pt x="0" y="462"/>
                </a:cubicBezTo>
                <a:cubicBezTo>
                  <a:pt x="0" y="473"/>
                  <a:pt x="8" y="473"/>
                  <a:pt x="20" y="473"/>
                </a:cubicBezTo>
                <a:lnTo>
                  <a:pt x="370" y="473"/>
                </a:lnTo>
                <a:cubicBezTo>
                  <a:pt x="386" y="473"/>
                  <a:pt x="386" y="473"/>
                  <a:pt x="392" y="459"/>
                </a:cubicBezTo>
                <a:cubicBezTo>
                  <a:pt x="400" y="440"/>
                  <a:pt x="451" y="305"/>
                  <a:pt x="451" y="300"/>
                </a:cubicBezTo>
                <a:cubicBezTo>
                  <a:pt x="451" y="300"/>
                  <a:pt x="451" y="291"/>
                  <a:pt x="440" y="291"/>
                </a:cubicBezTo>
                <a:cubicBezTo>
                  <a:pt x="431" y="291"/>
                  <a:pt x="431" y="294"/>
                  <a:pt x="426" y="305"/>
                </a:cubicBezTo>
                <a:cubicBezTo>
                  <a:pt x="400" y="372"/>
                  <a:pt x="370" y="448"/>
                  <a:pt x="244" y="448"/>
                </a:cubicBezTo>
                <a:lnTo>
                  <a:pt x="165" y="448"/>
                </a:lnTo>
                <a:cubicBezTo>
                  <a:pt x="143" y="448"/>
                  <a:pt x="143" y="448"/>
                  <a:pt x="143" y="442"/>
                </a:cubicBezTo>
                <a:cubicBezTo>
                  <a:pt x="143" y="440"/>
                  <a:pt x="143" y="437"/>
                  <a:pt x="146" y="426"/>
                </a:cubicBezTo>
                <a:lnTo>
                  <a:pt x="238" y="5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74" name="Freeform 9"/>
          <p:cNvSpPr/>
          <p:nvPr/>
        </p:nvSpPr>
        <p:spPr>
          <a:xfrm>
            <a:off x="2633760" y="56206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75" name="Freeform 10"/>
          <p:cNvSpPr/>
          <p:nvPr/>
        </p:nvSpPr>
        <p:spPr>
          <a:xfrm>
            <a:off x="2707200" y="5543280"/>
            <a:ext cx="90000" cy="111240"/>
          </a:xfrm>
          <a:custGeom>
            <a:avLst/>
            <a:gdLst/>
            <a:ahLst/>
            <a:rect l="0" t="0" r="r" b="b"/>
            <a:pathLst>
              <a:path w="250" h="309">
                <a:moveTo>
                  <a:pt x="196" y="143"/>
                </a:moveTo>
                <a:cubicBezTo>
                  <a:pt x="207" y="143"/>
                  <a:pt x="218" y="143"/>
                  <a:pt x="218" y="132"/>
                </a:cubicBezTo>
                <a:cubicBezTo>
                  <a:pt x="218" y="118"/>
                  <a:pt x="210" y="118"/>
                  <a:pt x="196" y="118"/>
                </a:cubicBezTo>
                <a:lnTo>
                  <a:pt x="70" y="118"/>
                </a:lnTo>
                <a:cubicBezTo>
                  <a:pt x="92" y="56"/>
                  <a:pt x="137" y="25"/>
                  <a:pt x="199" y="25"/>
                </a:cubicBezTo>
                <a:lnTo>
                  <a:pt x="224" y="25"/>
                </a:lnTo>
                <a:cubicBezTo>
                  <a:pt x="235" y="25"/>
                  <a:pt x="249" y="25"/>
                  <a:pt x="249" y="11"/>
                </a:cubicBezTo>
                <a:cubicBezTo>
                  <a:pt x="249" y="0"/>
                  <a:pt x="241" y="0"/>
                  <a:pt x="227" y="0"/>
                </a:cubicBezTo>
                <a:lnTo>
                  <a:pt x="196" y="0"/>
                </a:lnTo>
                <a:cubicBezTo>
                  <a:pt x="104" y="0"/>
                  <a:pt x="0" y="64"/>
                  <a:pt x="0" y="171"/>
                </a:cubicBezTo>
                <a:cubicBezTo>
                  <a:pt x="0" y="252"/>
                  <a:pt x="62" y="308"/>
                  <a:pt x="143" y="308"/>
                </a:cubicBezTo>
                <a:cubicBezTo>
                  <a:pt x="162" y="308"/>
                  <a:pt x="193" y="302"/>
                  <a:pt x="230" y="283"/>
                </a:cubicBezTo>
                <a:cubicBezTo>
                  <a:pt x="244" y="274"/>
                  <a:pt x="246" y="272"/>
                  <a:pt x="246" y="269"/>
                </a:cubicBezTo>
                <a:cubicBezTo>
                  <a:pt x="246" y="266"/>
                  <a:pt x="246" y="255"/>
                  <a:pt x="235" y="255"/>
                </a:cubicBezTo>
                <a:cubicBezTo>
                  <a:pt x="232" y="255"/>
                  <a:pt x="230" y="255"/>
                  <a:pt x="227" y="258"/>
                </a:cubicBezTo>
                <a:cubicBezTo>
                  <a:pt x="202" y="274"/>
                  <a:pt x="174" y="288"/>
                  <a:pt x="146" y="288"/>
                </a:cubicBezTo>
                <a:cubicBezTo>
                  <a:pt x="118" y="288"/>
                  <a:pt x="59" y="274"/>
                  <a:pt x="59" y="193"/>
                </a:cubicBezTo>
                <a:cubicBezTo>
                  <a:pt x="59" y="185"/>
                  <a:pt x="59" y="171"/>
                  <a:pt x="64" y="143"/>
                </a:cubicBezTo>
                <a:lnTo>
                  <a:pt x="196" y="1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76" name="Freeform 11"/>
          <p:cNvSpPr/>
          <p:nvPr/>
        </p:nvSpPr>
        <p:spPr>
          <a:xfrm>
            <a:off x="2819160" y="5543280"/>
            <a:ext cx="134280" cy="111240"/>
          </a:xfrm>
          <a:custGeom>
            <a:avLst/>
            <a:gdLst/>
            <a:ahLst/>
            <a:rect l="0" t="0" r="r" b="b"/>
            <a:pathLst>
              <a:path w="373" h="309">
                <a:moveTo>
                  <a:pt x="207" y="48"/>
                </a:moveTo>
                <a:lnTo>
                  <a:pt x="336" y="48"/>
                </a:lnTo>
                <a:cubicBezTo>
                  <a:pt x="344" y="48"/>
                  <a:pt x="372" y="48"/>
                  <a:pt x="372" y="20"/>
                </a:cubicBezTo>
                <a:cubicBezTo>
                  <a:pt x="372" y="0"/>
                  <a:pt x="356" y="0"/>
                  <a:pt x="342" y="0"/>
                </a:cubicBezTo>
                <a:lnTo>
                  <a:pt x="123" y="0"/>
                </a:lnTo>
                <a:cubicBezTo>
                  <a:pt x="104" y="0"/>
                  <a:pt x="81" y="0"/>
                  <a:pt x="45" y="34"/>
                </a:cubicBezTo>
                <a:cubicBezTo>
                  <a:pt x="25" y="53"/>
                  <a:pt x="0" y="90"/>
                  <a:pt x="0" y="95"/>
                </a:cubicBezTo>
                <a:cubicBezTo>
                  <a:pt x="0" y="104"/>
                  <a:pt x="8" y="104"/>
                  <a:pt x="11" y="104"/>
                </a:cubicBezTo>
                <a:cubicBezTo>
                  <a:pt x="20" y="104"/>
                  <a:pt x="20" y="101"/>
                  <a:pt x="25" y="95"/>
                </a:cubicBezTo>
                <a:cubicBezTo>
                  <a:pt x="59" y="48"/>
                  <a:pt x="101" y="48"/>
                  <a:pt x="118" y="48"/>
                </a:cubicBezTo>
                <a:lnTo>
                  <a:pt x="179" y="48"/>
                </a:lnTo>
                <a:lnTo>
                  <a:pt x="112" y="269"/>
                </a:lnTo>
                <a:cubicBezTo>
                  <a:pt x="106" y="280"/>
                  <a:pt x="106" y="283"/>
                  <a:pt x="106" y="286"/>
                </a:cubicBezTo>
                <a:cubicBezTo>
                  <a:pt x="106" y="305"/>
                  <a:pt x="126" y="308"/>
                  <a:pt x="132" y="308"/>
                </a:cubicBezTo>
                <a:cubicBezTo>
                  <a:pt x="157" y="308"/>
                  <a:pt x="162" y="283"/>
                  <a:pt x="165" y="274"/>
                </a:cubicBezTo>
                <a:lnTo>
                  <a:pt x="207" y="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77" name="Freeform 12"/>
          <p:cNvSpPr/>
          <p:nvPr/>
        </p:nvSpPr>
        <p:spPr>
          <a:xfrm>
            <a:off x="3103200" y="5415120"/>
            <a:ext cx="237240" cy="83880"/>
          </a:xfrm>
          <a:custGeom>
            <a:avLst/>
            <a:gdLst/>
            <a:ahLst/>
            <a:rect l="0" t="0" r="r" b="b"/>
            <a:pathLst>
              <a:path w="659" h="233">
                <a:moveTo>
                  <a:pt x="624" y="39"/>
                </a:moveTo>
                <a:cubicBezTo>
                  <a:pt x="638" y="39"/>
                  <a:pt x="658" y="39"/>
                  <a:pt x="658" y="20"/>
                </a:cubicBezTo>
                <a:cubicBezTo>
                  <a:pt x="658" y="0"/>
                  <a:pt x="638" y="0"/>
                  <a:pt x="624" y="0"/>
                </a:cubicBezTo>
                <a:lnTo>
                  <a:pt x="34" y="0"/>
                </a:lnTo>
                <a:cubicBezTo>
                  <a:pt x="20" y="0"/>
                  <a:pt x="0" y="0"/>
                  <a:pt x="0" y="20"/>
                </a:cubicBezTo>
                <a:cubicBezTo>
                  <a:pt x="0" y="39"/>
                  <a:pt x="20" y="39"/>
                  <a:pt x="34" y="39"/>
                </a:cubicBezTo>
                <a:lnTo>
                  <a:pt x="624" y="39"/>
                </a:lnTo>
                <a:moveTo>
                  <a:pt x="624" y="232"/>
                </a:moveTo>
                <a:cubicBezTo>
                  <a:pt x="638" y="232"/>
                  <a:pt x="658" y="232"/>
                  <a:pt x="658" y="213"/>
                </a:cubicBezTo>
                <a:cubicBezTo>
                  <a:pt x="658" y="193"/>
                  <a:pt x="638" y="193"/>
                  <a:pt x="624" y="193"/>
                </a:cubicBezTo>
                <a:lnTo>
                  <a:pt x="34" y="193"/>
                </a:lnTo>
                <a:cubicBezTo>
                  <a:pt x="20" y="193"/>
                  <a:pt x="0" y="193"/>
                  <a:pt x="0" y="213"/>
                </a:cubicBezTo>
                <a:cubicBezTo>
                  <a:pt x="0" y="232"/>
                  <a:pt x="20" y="232"/>
                  <a:pt x="34" y="232"/>
                </a:cubicBezTo>
                <a:lnTo>
                  <a:pt x="624" y="23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78" name="Freeform 13"/>
          <p:cNvSpPr/>
          <p:nvPr/>
        </p:nvSpPr>
        <p:spPr>
          <a:xfrm>
            <a:off x="3486240" y="5449320"/>
            <a:ext cx="218160" cy="15480"/>
          </a:xfrm>
          <a:custGeom>
            <a:avLst/>
            <a:gdLst/>
            <a:ahLst/>
            <a:rect l="0" t="0" r="r" b="b"/>
            <a:pathLst>
              <a:path w="606" h="43">
                <a:moveTo>
                  <a:pt x="568" y="42"/>
                </a:moveTo>
                <a:cubicBezTo>
                  <a:pt x="585" y="42"/>
                  <a:pt x="605" y="42"/>
                  <a:pt x="605" y="22"/>
                </a:cubicBezTo>
                <a:cubicBezTo>
                  <a:pt x="605" y="0"/>
                  <a:pt x="585" y="0"/>
                  <a:pt x="568" y="0"/>
                </a:cubicBezTo>
                <a:lnTo>
                  <a:pt x="34" y="0"/>
                </a:lnTo>
                <a:cubicBezTo>
                  <a:pt x="17" y="0"/>
                  <a:pt x="0" y="0"/>
                  <a:pt x="0" y="22"/>
                </a:cubicBezTo>
                <a:cubicBezTo>
                  <a:pt x="0" y="42"/>
                  <a:pt x="17" y="42"/>
                  <a:pt x="34" y="42"/>
                </a:cubicBezTo>
                <a:lnTo>
                  <a:pt x="568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79" name="Freeform 14"/>
          <p:cNvSpPr/>
          <p:nvPr/>
        </p:nvSpPr>
        <p:spPr>
          <a:xfrm>
            <a:off x="4046760" y="5069520"/>
            <a:ext cx="118440" cy="237240"/>
          </a:xfrm>
          <a:custGeom>
            <a:avLst/>
            <a:gdLst/>
            <a:ahLst/>
            <a:rect l="0" t="0" r="r" b="b"/>
            <a:pathLst>
              <a:path w="329" h="659">
                <a:moveTo>
                  <a:pt x="204" y="25"/>
                </a:moveTo>
                <a:cubicBezTo>
                  <a:pt x="204" y="3"/>
                  <a:pt x="204" y="0"/>
                  <a:pt x="182" y="0"/>
                </a:cubicBezTo>
                <a:cubicBezTo>
                  <a:pt x="120" y="64"/>
                  <a:pt x="31" y="64"/>
                  <a:pt x="0" y="64"/>
                </a:cubicBezTo>
                <a:lnTo>
                  <a:pt x="0" y="95"/>
                </a:lnTo>
                <a:cubicBezTo>
                  <a:pt x="20" y="95"/>
                  <a:pt x="78" y="95"/>
                  <a:pt x="129" y="67"/>
                </a:cubicBezTo>
                <a:lnTo>
                  <a:pt x="129" y="580"/>
                </a:lnTo>
                <a:cubicBezTo>
                  <a:pt x="129" y="616"/>
                  <a:pt x="126" y="627"/>
                  <a:pt x="36" y="627"/>
                </a:cubicBezTo>
                <a:lnTo>
                  <a:pt x="6" y="627"/>
                </a:lnTo>
                <a:lnTo>
                  <a:pt x="6" y="658"/>
                </a:lnTo>
                <a:cubicBezTo>
                  <a:pt x="42" y="655"/>
                  <a:pt x="126" y="655"/>
                  <a:pt x="168" y="655"/>
                </a:cubicBezTo>
                <a:cubicBezTo>
                  <a:pt x="207" y="655"/>
                  <a:pt x="294" y="655"/>
                  <a:pt x="328" y="658"/>
                </a:cubicBezTo>
                <a:lnTo>
                  <a:pt x="328" y="627"/>
                </a:lnTo>
                <a:lnTo>
                  <a:pt x="297" y="627"/>
                </a:lnTo>
                <a:cubicBezTo>
                  <a:pt x="207" y="627"/>
                  <a:pt x="204" y="616"/>
                  <a:pt x="204" y="580"/>
                </a:cubicBezTo>
                <a:lnTo>
                  <a:pt x="204" y="2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80" name="Freeform 15"/>
          <p:cNvSpPr/>
          <p:nvPr/>
        </p:nvSpPr>
        <p:spPr>
          <a:xfrm>
            <a:off x="3775680" y="5449320"/>
            <a:ext cx="657720" cy="15480"/>
          </a:xfrm>
          <a:custGeom>
            <a:avLst/>
            <a:gdLst/>
            <a:ahLst/>
            <a:rect l="0" t="0" r="r" b="b"/>
            <a:pathLst>
              <a:path w="1827" h="43">
                <a:moveTo>
                  <a:pt x="913" y="42"/>
                </a:moveTo>
                <a:lnTo>
                  <a:pt x="0" y="42"/>
                </a:lnTo>
                <a:lnTo>
                  <a:pt x="0" y="0"/>
                </a:lnTo>
                <a:lnTo>
                  <a:pt x="1826" y="0"/>
                </a:lnTo>
                <a:lnTo>
                  <a:pt x="1826" y="42"/>
                </a:lnTo>
                <a:lnTo>
                  <a:pt x="913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81" name="Freeform 16"/>
          <p:cNvSpPr/>
          <p:nvPr/>
        </p:nvSpPr>
        <p:spPr>
          <a:xfrm>
            <a:off x="3794760" y="5542200"/>
            <a:ext cx="175680" cy="251280"/>
          </a:xfrm>
          <a:custGeom>
            <a:avLst/>
            <a:gdLst/>
            <a:ahLst/>
            <a:rect l="0" t="0" r="r" b="b"/>
            <a:pathLst>
              <a:path w="488" h="698">
                <a:moveTo>
                  <a:pt x="230" y="11"/>
                </a:moveTo>
                <a:cubicBezTo>
                  <a:pt x="230" y="11"/>
                  <a:pt x="230" y="0"/>
                  <a:pt x="216" y="0"/>
                </a:cubicBezTo>
                <a:cubicBezTo>
                  <a:pt x="193" y="0"/>
                  <a:pt x="120" y="8"/>
                  <a:pt x="95" y="11"/>
                </a:cubicBezTo>
                <a:cubicBezTo>
                  <a:pt x="87" y="11"/>
                  <a:pt x="78" y="11"/>
                  <a:pt x="78" y="31"/>
                </a:cubicBezTo>
                <a:cubicBezTo>
                  <a:pt x="78" y="42"/>
                  <a:pt x="87" y="42"/>
                  <a:pt x="101" y="42"/>
                </a:cubicBezTo>
                <a:cubicBezTo>
                  <a:pt x="148" y="42"/>
                  <a:pt x="151" y="48"/>
                  <a:pt x="151" y="59"/>
                </a:cubicBezTo>
                <a:lnTo>
                  <a:pt x="148" y="78"/>
                </a:lnTo>
                <a:lnTo>
                  <a:pt x="3" y="647"/>
                </a:lnTo>
                <a:cubicBezTo>
                  <a:pt x="0" y="661"/>
                  <a:pt x="0" y="663"/>
                  <a:pt x="0" y="669"/>
                </a:cubicBezTo>
                <a:cubicBezTo>
                  <a:pt x="0" y="691"/>
                  <a:pt x="20" y="697"/>
                  <a:pt x="28" y="697"/>
                </a:cubicBezTo>
                <a:cubicBezTo>
                  <a:pt x="45" y="697"/>
                  <a:pt x="62" y="686"/>
                  <a:pt x="64" y="672"/>
                </a:cubicBezTo>
                <a:lnTo>
                  <a:pt x="84" y="596"/>
                </a:lnTo>
                <a:lnTo>
                  <a:pt x="106" y="507"/>
                </a:lnTo>
                <a:cubicBezTo>
                  <a:pt x="112" y="484"/>
                  <a:pt x="118" y="462"/>
                  <a:pt x="123" y="440"/>
                </a:cubicBezTo>
                <a:cubicBezTo>
                  <a:pt x="126" y="434"/>
                  <a:pt x="132" y="403"/>
                  <a:pt x="134" y="398"/>
                </a:cubicBezTo>
                <a:cubicBezTo>
                  <a:pt x="137" y="386"/>
                  <a:pt x="168" y="333"/>
                  <a:pt x="202" y="305"/>
                </a:cubicBezTo>
                <a:cubicBezTo>
                  <a:pt x="224" y="288"/>
                  <a:pt x="252" y="272"/>
                  <a:pt x="297" y="272"/>
                </a:cubicBezTo>
                <a:cubicBezTo>
                  <a:pt x="339" y="272"/>
                  <a:pt x="350" y="305"/>
                  <a:pt x="350" y="339"/>
                </a:cubicBezTo>
                <a:cubicBezTo>
                  <a:pt x="350" y="392"/>
                  <a:pt x="311" y="501"/>
                  <a:pt x="288" y="560"/>
                </a:cubicBezTo>
                <a:cubicBezTo>
                  <a:pt x="280" y="585"/>
                  <a:pt x="274" y="596"/>
                  <a:pt x="274" y="616"/>
                </a:cubicBezTo>
                <a:cubicBezTo>
                  <a:pt x="274" y="661"/>
                  <a:pt x="311" y="697"/>
                  <a:pt x="356" y="697"/>
                </a:cubicBezTo>
                <a:cubicBezTo>
                  <a:pt x="448" y="697"/>
                  <a:pt x="487" y="552"/>
                  <a:pt x="487" y="543"/>
                </a:cubicBezTo>
                <a:cubicBezTo>
                  <a:pt x="487" y="535"/>
                  <a:pt x="476" y="535"/>
                  <a:pt x="473" y="535"/>
                </a:cubicBezTo>
                <a:cubicBezTo>
                  <a:pt x="465" y="535"/>
                  <a:pt x="465" y="538"/>
                  <a:pt x="459" y="552"/>
                </a:cubicBezTo>
                <a:cubicBezTo>
                  <a:pt x="445" y="605"/>
                  <a:pt x="412" y="675"/>
                  <a:pt x="358" y="675"/>
                </a:cubicBezTo>
                <a:cubicBezTo>
                  <a:pt x="342" y="675"/>
                  <a:pt x="333" y="663"/>
                  <a:pt x="333" y="641"/>
                </a:cubicBezTo>
                <a:cubicBezTo>
                  <a:pt x="333" y="619"/>
                  <a:pt x="344" y="594"/>
                  <a:pt x="353" y="571"/>
                </a:cubicBezTo>
                <a:cubicBezTo>
                  <a:pt x="367" y="529"/>
                  <a:pt x="412" y="412"/>
                  <a:pt x="412" y="356"/>
                </a:cubicBezTo>
                <a:cubicBezTo>
                  <a:pt x="412" y="291"/>
                  <a:pt x="372" y="249"/>
                  <a:pt x="300" y="249"/>
                </a:cubicBezTo>
                <a:cubicBezTo>
                  <a:pt x="235" y="249"/>
                  <a:pt x="190" y="280"/>
                  <a:pt x="151" y="325"/>
                </a:cubicBezTo>
                <a:lnTo>
                  <a:pt x="230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82" name="Freeform 17"/>
          <p:cNvSpPr/>
          <p:nvPr/>
        </p:nvSpPr>
        <p:spPr>
          <a:xfrm>
            <a:off x="3999240" y="5542200"/>
            <a:ext cx="161640" cy="251280"/>
          </a:xfrm>
          <a:custGeom>
            <a:avLst/>
            <a:gdLst/>
            <a:ahLst/>
            <a:rect l="0" t="0" r="r" b="b"/>
            <a:pathLst>
              <a:path w="449" h="698">
                <a:moveTo>
                  <a:pt x="230" y="11"/>
                </a:moveTo>
                <a:cubicBezTo>
                  <a:pt x="230" y="11"/>
                  <a:pt x="230" y="0"/>
                  <a:pt x="216" y="0"/>
                </a:cubicBezTo>
                <a:cubicBezTo>
                  <a:pt x="193" y="0"/>
                  <a:pt x="123" y="8"/>
                  <a:pt x="95" y="11"/>
                </a:cubicBezTo>
                <a:cubicBezTo>
                  <a:pt x="87" y="11"/>
                  <a:pt x="78" y="11"/>
                  <a:pt x="78" y="31"/>
                </a:cubicBezTo>
                <a:cubicBezTo>
                  <a:pt x="78" y="42"/>
                  <a:pt x="87" y="42"/>
                  <a:pt x="101" y="42"/>
                </a:cubicBezTo>
                <a:cubicBezTo>
                  <a:pt x="148" y="42"/>
                  <a:pt x="151" y="48"/>
                  <a:pt x="151" y="59"/>
                </a:cubicBezTo>
                <a:lnTo>
                  <a:pt x="148" y="78"/>
                </a:lnTo>
                <a:lnTo>
                  <a:pt x="3" y="647"/>
                </a:lnTo>
                <a:cubicBezTo>
                  <a:pt x="0" y="661"/>
                  <a:pt x="0" y="663"/>
                  <a:pt x="0" y="669"/>
                </a:cubicBezTo>
                <a:cubicBezTo>
                  <a:pt x="0" y="691"/>
                  <a:pt x="20" y="697"/>
                  <a:pt x="28" y="697"/>
                </a:cubicBezTo>
                <a:cubicBezTo>
                  <a:pt x="42" y="697"/>
                  <a:pt x="56" y="689"/>
                  <a:pt x="62" y="675"/>
                </a:cubicBezTo>
                <a:cubicBezTo>
                  <a:pt x="67" y="666"/>
                  <a:pt x="112" y="484"/>
                  <a:pt x="118" y="459"/>
                </a:cubicBezTo>
                <a:cubicBezTo>
                  <a:pt x="151" y="462"/>
                  <a:pt x="232" y="479"/>
                  <a:pt x="232" y="543"/>
                </a:cubicBezTo>
                <a:cubicBezTo>
                  <a:pt x="232" y="552"/>
                  <a:pt x="232" y="554"/>
                  <a:pt x="230" y="563"/>
                </a:cubicBezTo>
                <a:cubicBezTo>
                  <a:pt x="227" y="577"/>
                  <a:pt x="227" y="588"/>
                  <a:pt x="227" y="599"/>
                </a:cubicBezTo>
                <a:cubicBezTo>
                  <a:pt x="227" y="658"/>
                  <a:pt x="266" y="697"/>
                  <a:pt x="316" y="697"/>
                </a:cubicBezTo>
                <a:cubicBezTo>
                  <a:pt x="347" y="697"/>
                  <a:pt x="372" y="680"/>
                  <a:pt x="395" y="644"/>
                </a:cubicBezTo>
                <a:cubicBezTo>
                  <a:pt x="420" y="602"/>
                  <a:pt x="431" y="546"/>
                  <a:pt x="431" y="543"/>
                </a:cubicBezTo>
                <a:cubicBezTo>
                  <a:pt x="431" y="535"/>
                  <a:pt x="423" y="535"/>
                  <a:pt x="420" y="535"/>
                </a:cubicBezTo>
                <a:cubicBezTo>
                  <a:pt x="409" y="535"/>
                  <a:pt x="409" y="538"/>
                  <a:pt x="406" y="552"/>
                </a:cubicBezTo>
                <a:cubicBezTo>
                  <a:pt x="386" y="624"/>
                  <a:pt x="361" y="675"/>
                  <a:pt x="319" y="675"/>
                </a:cubicBezTo>
                <a:cubicBezTo>
                  <a:pt x="300" y="675"/>
                  <a:pt x="288" y="663"/>
                  <a:pt x="288" y="627"/>
                </a:cubicBezTo>
                <a:cubicBezTo>
                  <a:pt x="288" y="610"/>
                  <a:pt x="291" y="588"/>
                  <a:pt x="294" y="574"/>
                </a:cubicBezTo>
                <a:cubicBezTo>
                  <a:pt x="300" y="557"/>
                  <a:pt x="300" y="552"/>
                  <a:pt x="300" y="543"/>
                </a:cubicBezTo>
                <a:cubicBezTo>
                  <a:pt x="300" y="479"/>
                  <a:pt x="238" y="451"/>
                  <a:pt x="151" y="440"/>
                </a:cubicBezTo>
                <a:cubicBezTo>
                  <a:pt x="182" y="420"/>
                  <a:pt x="216" y="389"/>
                  <a:pt x="238" y="367"/>
                </a:cubicBezTo>
                <a:cubicBezTo>
                  <a:pt x="286" y="314"/>
                  <a:pt x="330" y="272"/>
                  <a:pt x="378" y="272"/>
                </a:cubicBezTo>
                <a:cubicBezTo>
                  <a:pt x="386" y="272"/>
                  <a:pt x="386" y="272"/>
                  <a:pt x="389" y="272"/>
                </a:cubicBezTo>
                <a:cubicBezTo>
                  <a:pt x="400" y="274"/>
                  <a:pt x="400" y="274"/>
                  <a:pt x="409" y="280"/>
                </a:cubicBezTo>
                <a:cubicBezTo>
                  <a:pt x="412" y="280"/>
                  <a:pt x="412" y="283"/>
                  <a:pt x="412" y="283"/>
                </a:cubicBezTo>
                <a:cubicBezTo>
                  <a:pt x="367" y="286"/>
                  <a:pt x="356" y="325"/>
                  <a:pt x="356" y="336"/>
                </a:cubicBezTo>
                <a:cubicBezTo>
                  <a:pt x="356" y="353"/>
                  <a:pt x="367" y="372"/>
                  <a:pt x="395" y="372"/>
                </a:cubicBezTo>
                <a:cubicBezTo>
                  <a:pt x="420" y="372"/>
                  <a:pt x="448" y="350"/>
                  <a:pt x="448" y="311"/>
                </a:cubicBezTo>
                <a:cubicBezTo>
                  <a:pt x="448" y="283"/>
                  <a:pt x="426" y="249"/>
                  <a:pt x="381" y="249"/>
                </a:cubicBezTo>
                <a:cubicBezTo>
                  <a:pt x="353" y="249"/>
                  <a:pt x="308" y="258"/>
                  <a:pt x="238" y="336"/>
                </a:cubicBezTo>
                <a:cubicBezTo>
                  <a:pt x="204" y="372"/>
                  <a:pt x="165" y="414"/>
                  <a:pt x="126" y="428"/>
                </a:cubicBezTo>
                <a:lnTo>
                  <a:pt x="230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83" name="Freeform 18"/>
          <p:cNvSpPr/>
          <p:nvPr/>
        </p:nvSpPr>
        <p:spPr>
          <a:xfrm>
            <a:off x="4183920" y="5548320"/>
            <a:ext cx="242280" cy="241200"/>
          </a:xfrm>
          <a:custGeom>
            <a:avLst/>
            <a:gdLst/>
            <a:ahLst/>
            <a:rect l="0" t="0" r="r" b="b"/>
            <a:pathLst>
              <a:path w="673" h="670">
                <a:moveTo>
                  <a:pt x="398" y="70"/>
                </a:moveTo>
                <a:cubicBezTo>
                  <a:pt x="406" y="42"/>
                  <a:pt x="409" y="36"/>
                  <a:pt x="420" y="34"/>
                </a:cubicBezTo>
                <a:cubicBezTo>
                  <a:pt x="431" y="31"/>
                  <a:pt x="462" y="31"/>
                  <a:pt x="484" y="31"/>
                </a:cubicBezTo>
                <a:cubicBezTo>
                  <a:pt x="582" y="31"/>
                  <a:pt x="627" y="34"/>
                  <a:pt x="627" y="112"/>
                </a:cubicBezTo>
                <a:cubicBezTo>
                  <a:pt x="627" y="126"/>
                  <a:pt x="624" y="165"/>
                  <a:pt x="619" y="190"/>
                </a:cubicBezTo>
                <a:cubicBezTo>
                  <a:pt x="619" y="196"/>
                  <a:pt x="616" y="207"/>
                  <a:pt x="616" y="210"/>
                </a:cubicBezTo>
                <a:cubicBezTo>
                  <a:pt x="616" y="216"/>
                  <a:pt x="619" y="221"/>
                  <a:pt x="627" y="221"/>
                </a:cubicBezTo>
                <a:cubicBezTo>
                  <a:pt x="638" y="221"/>
                  <a:pt x="641" y="216"/>
                  <a:pt x="644" y="199"/>
                </a:cubicBezTo>
                <a:lnTo>
                  <a:pt x="669" y="28"/>
                </a:lnTo>
                <a:cubicBezTo>
                  <a:pt x="672" y="22"/>
                  <a:pt x="672" y="14"/>
                  <a:pt x="672" y="11"/>
                </a:cubicBezTo>
                <a:cubicBezTo>
                  <a:pt x="672" y="0"/>
                  <a:pt x="661" y="0"/>
                  <a:pt x="644" y="0"/>
                </a:cubicBezTo>
                <a:lnTo>
                  <a:pt x="98" y="0"/>
                </a:lnTo>
                <a:cubicBezTo>
                  <a:pt x="73" y="0"/>
                  <a:pt x="73" y="0"/>
                  <a:pt x="64" y="20"/>
                </a:cubicBezTo>
                <a:lnTo>
                  <a:pt x="6" y="193"/>
                </a:lnTo>
                <a:cubicBezTo>
                  <a:pt x="6" y="196"/>
                  <a:pt x="0" y="210"/>
                  <a:pt x="0" y="213"/>
                </a:cubicBezTo>
                <a:cubicBezTo>
                  <a:pt x="0" y="218"/>
                  <a:pt x="6" y="221"/>
                  <a:pt x="11" y="221"/>
                </a:cubicBezTo>
                <a:cubicBezTo>
                  <a:pt x="22" y="221"/>
                  <a:pt x="22" y="218"/>
                  <a:pt x="28" y="202"/>
                </a:cubicBezTo>
                <a:cubicBezTo>
                  <a:pt x="81" y="48"/>
                  <a:pt x="106" y="31"/>
                  <a:pt x="255" y="31"/>
                </a:cubicBezTo>
                <a:lnTo>
                  <a:pt x="291" y="31"/>
                </a:lnTo>
                <a:cubicBezTo>
                  <a:pt x="319" y="31"/>
                  <a:pt x="319" y="34"/>
                  <a:pt x="319" y="42"/>
                </a:cubicBezTo>
                <a:cubicBezTo>
                  <a:pt x="319" y="48"/>
                  <a:pt x="316" y="62"/>
                  <a:pt x="316" y="64"/>
                </a:cubicBezTo>
                <a:lnTo>
                  <a:pt x="185" y="591"/>
                </a:lnTo>
                <a:cubicBezTo>
                  <a:pt x="174" y="627"/>
                  <a:pt x="171" y="638"/>
                  <a:pt x="67" y="638"/>
                </a:cubicBezTo>
                <a:cubicBezTo>
                  <a:pt x="31" y="638"/>
                  <a:pt x="25" y="638"/>
                  <a:pt x="25" y="658"/>
                </a:cubicBezTo>
                <a:cubicBezTo>
                  <a:pt x="25" y="669"/>
                  <a:pt x="36" y="669"/>
                  <a:pt x="42" y="669"/>
                </a:cubicBezTo>
                <a:cubicBezTo>
                  <a:pt x="67" y="669"/>
                  <a:pt x="95" y="666"/>
                  <a:pt x="123" y="666"/>
                </a:cubicBezTo>
                <a:cubicBezTo>
                  <a:pt x="151" y="666"/>
                  <a:pt x="179" y="666"/>
                  <a:pt x="207" y="666"/>
                </a:cubicBezTo>
                <a:cubicBezTo>
                  <a:pt x="235" y="666"/>
                  <a:pt x="263" y="666"/>
                  <a:pt x="288" y="666"/>
                </a:cubicBezTo>
                <a:cubicBezTo>
                  <a:pt x="316" y="666"/>
                  <a:pt x="347" y="669"/>
                  <a:pt x="375" y="669"/>
                </a:cubicBezTo>
                <a:cubicBezTo>
                  <a:pt x="384" y="669"/>
                  <a:pt x="398" y="669"/>
                  <a:pt x="398" y="649"/>
                </a:cubicBezTo>
                <a:cubicBezTo>
                  <a:pt x="398" y="638"/>
                  <a:pt x="389" y="638"/>
                  <a:pt x="364" y="638"/>
                </a:cubicBezTo>
                <a:cubicBezTo>
                  <a:pt x="339" y="638"/>
                  <a:pt x="325" y="638"/>
                  <a:pt x="300" y="635"/>
                </a:cubicBezTo>
                <a:cubicBezTo>
                  <a:pt x="272" y="633"/>
                  <a:pt x="263" y="630"/>
                  <a:pt x="263" y="616"/>
                </a:cubicBezTo>
                <a:cubicBezTo>
                  <a:pt x="263" y="613"/>
                  <a:pt x="263" y="608"/>
                  <a:pt x="266" y="594"/>
                </a:cubicBezTo>
                <a:lnTo>
                  <a:pt x="398" y="7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84" name="Freeform 19"/>
          <p:cNvSpPr/>
          <p:nvPr/>
        </p:nvSpPr>
        <p:spPr>
          <a:xfrm>
            <a:off x="4552920" y="5208480"/>
            <a:ext cx="473040" cy="497160"/>
          </a:xfrm>
          <a:custGeom>
            <a:avLst/>
            <a:gdLst/>
            <a:ahLst/>
            <a:rect l="0" t="0" r="r" b="b"/>
            <a:pathLst>
              <a:path w="1314" h="1381">
                <a:moveTo>
                  <a:pt x="1193" y="1380"/>
                </a:moveTo>
                <a:lnTo>
                  <a:pt x="1313" y="1064"/>
                </a:lnTo>
                <a:lnTo>
                  <a:pt x="1288" y="1064"/>
                </a:lnTo>
                <a:cubicBezTo>
                  <a:pt x="1249" y="1167"/>
                  <a:pt x="1145" y="1235"/>
                  <a:pt x="1030" y="1263"/>
                </a:cubicBezTo>
                <a:cubicBezTo>
                  <a:pt x="1011" y="1268"/>
                  <a:pt x="913" y="1293"/>
                  <a:pt x="725" y="1293"/>
                </a:cubicBezTo>
                <a:lnTo>
                  <a:pt x="129" y="1293"/>
                </a:lnTo>
                <a:lnTo>
                  <a:pt x="633" y="705"/>
                </a:lnTo>
                <a:cubicBezTo>
                  <a:pt x="638" y="697"/>
                  <a:pt x="641" y="694"/>
                  <a:pt x="641" y="691"/>
                </a:cubicBezTo>
                <a:cubicBezTo>
                  <a:pt x="641" y="689"/>
                  <a:pt x="641" y="686"/>
                  <a:pt x="633" y="675"/>
                </a:cubicBezTo>
                <a:lnTo>
                  <a:pt x="174" y="48"/>
                </a:lnTo>
                <a:lnTo>
                  <a:pt x="714" y="48"/>
                </a:lnTo>
                <a:cubicBezTo>
                  <a:pt x="848" y="48"/>
                  <a:pt x="938" y="62"/>
                  <a:pt x="946" y="64"/>
                </a:cubicBezTo>
                <a:cubicBezTo>
                  <a:pt x="1000" y="70"/>
                  <a:pt x="1084" y="87"/>
                  <a:pt x="1162" y="137"/>
                </a:cubicBezTo>
                <a:cubicBezTo>
                  <a:pt x="1187" y="154"/>
                  <a:pt x="1254" y="196"/>
                  <a:pt x="1288" y="277"/>
                </a:cubicBezTo>
                <a:lnTo>
                  <a:pt x="1313" y="277"/>
                </a:lnTo>
                <a:lnTo>
                  <a:pt x="1193" y="0"/>
                </a:lnTo>
                <a:lnTo>
                  <a:pt x="28" y="0"/>
                </a:lnTo>
                <a:cubicBezTo>
                  <a:pt x="6" y="0"/>
                  <a:pt x="3" y="0"/>
                  <a:pt x="0" y="6"/>
                </a:cubicBezTo>
                <a:cubicBezTo>
                  <a:pt x="0" y="11"/>
                  <a:pt x="0" y="28"/>
                  <a:pt x="0" y="39"/>
                </a:cubicBezTo>
                <a:lnTo>
                  <a:pt x="521" y="753"/>
                </a:lnTo>
                <a:lnTo>
                  <a:pt x="11" y="1352"/>
                </a:lnTo>
                <a:cubicBezTo>
                  <a:pt x="0" y="1363"/>
                  <a:pt x="0" y="1369"/>
                  <a:pt x="0" y="1369"/>
                </a:cubicBezTo>
                <a:cubicBezTo>
                  <a:pt x="0" y="1380"/>
                  <a:pt x="11" y="1380"/>
                  <a:pt x="28" y="1380"/>
                </a:cubicBezTo>
                <a:lnTo>
                  <a:pt x="1193" y="138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85" name="Freeform 20"/>
          <p:cNvSpPr/>
          <p:nvPr/>
        </p:nvSpPr>
        <p:spPr>
          <a:xfrm>
            <a:off x="4664520" y="58615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86" name="Freeform 21"/>
          <p:cNvSpPr/>
          <p:nvPr/>
        </p:nvSpPr>
        <p:spPr>
          <a:xfrm>
            <a:off x="4820040" y="579924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87" name="Freeform 22"/>
          <p:cNvSpPr/>
          <p:nvPr/>
        </p:nvSpPr>
        <p:spPr>
          <a:xfrm>
            <a:off x="5116320" y="5292360"/>
            <a:ext cx="244440" cy="255240"/>
          </a:xfrm>
          <a:custGeom>
            <a:avLst/>
            <a:gdLst/>
            <a:ahLst/>
            <a:rect l="0" t="0" r="r" b="b"/>
            <a:pathLst>
              <a:path w="679" h="709">
                <a:moveTo>
                  <a:pt x="143" y="594"/>
                </a:moveTo>
                <a:cubicBezTo>
                  <a:pt x="104" y="661"/>
                  <a:pt x="64" y="675"/>
                  <a:pt x="20" y="677"/>
                </a:cubicBezTo>
                <a:cubicBezTo>
                  <a:pt x="8" y="677"/>
                  <a:pt x="0" y="677"/>
                  <a:pt x="0" y="697"/>
                </a:cubicBezTo>
                <a:cubicBezTo>
                  <a:pt x="0" y="703"/>
                  <a:pt x="6" y="708"/>
                  <a:pt x="14" y="708"/>
                </a:cubicBezTo>
                <a:cubicBezTo>
                  <a:pt x="39" y="708"/>
                  <a:pt x="70" y="705"/>
                  <a:pt x="98" y="705"/>
                </a:cubicBezTo>
                <a:cubicBezTo>
                  <a:pt x="132" y="705"/>
                  <a:pt x="165" y="708"/>
                  <a:pt x="196" y="708"/>
                </a:cubicBezTo>
                <a:cubicBezTo>
                  <a:pt x="202" y="708"/>
                  <a:pt x="216" y="708"/>
                  <a:pt x="216" y="689"/>
                </a:cubicBezTo>
                <a:cubicBezTo>
                  <a:pt x="216" y="677"/>
                  <a:pt x="207" y="677"/>
                  <a:pt x="199" y="677"/>
                </a:cubicBezTo>
                <a:cubicBezTo>
                  <a:pt x="176" y="675"/>
                  <a:pt x="154" y="666"/>
                  <a:pt x="154" y="641"/>
                </a:cubicBezTo>
                <a:cubicBezTo>
                  <a:pt x="154" y="630"/>
                  <a:pt x="160" y="619"/>
                  <a:pt x="168" y="605"/>
                </a:cubicBezTo>
                <a:lnTo>
                  <a:pt x="241" y="479"/>
                </a:lnTo>
                <a:lnTo>
                  <a:pt x="490" y="479"/>
                </a:lnTo>
                <a:cubicBezTo>
                  <a:pt x="493" y="501"/>
                  <a:pt x="507" y="635"/>
                  <a:pt x="507" y="644"/>
                </a:cubicBezTo>
                <a:cubicBezTo>
                  <a:pt x="507" y="675"/>
                  <a:pt x="454" y="677"/>
                  <a:pt x="434" y="677"/>
                </a:cubicBezTo>
                <a:cubicBezTo>
                  <a:pt x="420" y="677"/>
                  <a:pt x="412" y="677"/>
                  <a:pt x="412" y="697"/>
                </a:cubicBezTo>
                <a:cubicBezTo>
                  <a:pt x="412" y="708"/>
                  <a:pt x="423" y="708"/>
                  <a:pt x="426" y="708"/>
                </a:cubicBezTo>
                <a:cubicBezTo>
                  <a:pt x="465" y="708"/>
                  <a:pt x="507" y="705"/>
                  <a:pt x="549" y="705"/>
                </a:cubicBezTo>
                <a:cubicBezTo>
                  <a:pt x="574" y="705"/>
                  <a:pt x="636" y="708"/>
                  <a:pt x="661" y="708"/>
                </a:cubicBezTo>
                <a:cubicBezTo>
                  <a:pt x="666" y="708"/>
                  <a:pt x="678" y="708"/>
                  <a:pt x="678" y="689"/>
                </a:cubicBezTo>
                <a:cubicBezTo>
                  <a:pt x="678" y="677"/>
                  <a:pt x="669" y="677"/>
                  <a:pt x="655" y="677"/>
                </a:cubicBezTo>
                <a:cubicBezTo>
                  <a:pt x="594" y="677"/>
                  <a:pt x="594" y="669"/>
                  <a:pt x="591" y="641"/>
                </a:cubicBezTo>
                <a:lnTo>
                  <a:pt x="532" y="22"/>
                </a:lnTo>
                <a:cubicBezTo>
                  <a:pt x="529" y="3"/>
                  <a:pt x="529" y="0"/>
                  <a:pt x="512" y="0"/>
                </a:cubicBezTo>
                <a:cubicBezTo>
                  <a:pt x="496" y="0"/>
                  <a:pt x="493" y="6"/>
                  <a:pt x="487" y="17"/>
                </a:cubicBezTo>
                <a:lnTo>
                  <a:pt x="143" y="594"/>
                </a:lnTo>
                <a:moveTo>
                  <a:pt x="260" y="448"/>
                </a:moveTo>
                <a:lnTo>
                  <a:pt x="456" y="123"/>
                </a:lnTo>
                <a:lnTo>
                  <a:pt x="487" y="448"/>
                </a:lnTo>
                <a:lnTo>
                  <a:pt x="260" y="4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88" name="Freeform 23"/>
          <p:cNvSpPr/>
          <p:nvPr/>
        </p:nvSpPr>
        <p:spPr>
          <a:xfrm>
            <a:off x="5386320" y="5429160"/>
            <a:ext cx="227160" cy="170640"/>
          </a:xfrm>
          <a:custGeom>
            <a:avLst/>
            <a:gdLst/>
            <a:ahLst/>
            <a:rect l="0" t="0" r="r" b="b"/>
            <a:pathLst>
              <a:path w="631" h="474">
                <a:moveTo>
                  <a:pt x="347" y="196"/>
                </a:moveTo>
                <a:cubicBezTo>
                  <a:pt x="344" y="190"/>
                  <a:pt x="344" y="188"/>
                  <a:pt x="344" y="188"/>
                </a:cubicBezTo>
                <a:cubicBezTo>
                  <a:pt x="344" y="185"/>
                  <a:pt x="344" y="185"/>
                  <a:pt x="361" y="174"/>
                </a:cubicBezTo>
                <a:lnTo>
                  <a:pt x="431" y="123"/>
                </a:lnTo>
                <a:cubicBezTo>
                  <a:pt x="521" y="59"/>
                  <a:pt x="566" y="28"/>
                  <a:pt x="613" y="25"/>
                </a:cubicBezTo>
                <a:cubicBezTo>
                  <a:pt x="622" y="25"/>
                  <a:pt x="630" y="22"/>
                  <a:pt x="630" y="8"/>
                </a:cubicBezTo>
                <a:cubicBezTo>
                  <a:pt x="630" y="3"/>
                  <a:pt x="624" y="0"/>
                  <a:pt x="622" y="0"/>
                </a:cubicBezTo>
                <a:cubicBezTo>
                  <a:pt x="605" y="0"/>
                  <a:pt x="588" y="3"/>
                  <a:pt x="574" y="3"/>
                </a:cubicBezTo>
                <a:cubicBezTo>
                  <a:pt x="554" y="3"/>
                  <a:pt x="507" y="0"/>
                  <a:pt x="490" y="0"/>
                </a:cubicBezTo>
                <a:cubicBezTo>
                  <a:pt x="484" y="0"/>
                  <a:pt x="476" y="0"/>
                  <a:pt x="476" y="14"/>
                </a:cubicBezTo>
                <a:cubicBezTo>
                  <a:pt x="476" y="17"/>
                  <a:pt x="476" y="25"/>
                  <a:pt x="484" y="25"/>
                </a:cubicBezTo>
                <a:cubicBezTo>
                  <a:pt x="493" y="25"/>
                  <a:pt x="501" y="28"/>
                  <a:pt x="501" y="34"/>
                </a:cubicBezTo>
                <a:cubicBezTo>
                  <a:pt x="501" y="48"/>
                  <a:pt x="482" y="62"/>
                  <a:pt x="473" y="70"/>
                </a:cubicBezTo>
                <a:lnTo>
                  <a:pt x="182" y="272"/>
                </a:lnTo>
                <a:lnTo>
                  <a:pt x="238" y="53"/>
                </a:lnTo>
                <a:cubicBezTo>
                  <a:pt x="244" y="31"/>
                  <a:pt x="244" y="25"/>
                  <a:pt x="300" y="25"/>
                </a:cubicBezTo>
                <a:cubicBezTo>
                  <a:pt x="311" y="25"/>
                  <a:pt x="319" y="25"/>
                  <a:pt x="319" y="11"/>
                </a:cubicBezTo>
                <a:cubicBezTo>
                  <a:pt x="319" y="3"/>
                  <a:pt x="316" y="0"/>
                  <a:pt x="308" y="0"/>
                </a:cubicBezTo>
                <a:cubicBezTo>
                  <a:pt x="288" y="0"/>
                  <a:pt x="238" y="3"/>
                  <a:pt x="218" y="3"/>
                </a:cubicBezTo>
                <a:cubicBezTo>
                  <a:pt x="207" y="3"/>
                  <a:pt x="182" y="3"/>
                  <a:pt x="171" y="3"/>
                </a:cubicBezTo>
                <a:cubicBezTo>
                  <a:pt x="157" y="0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46" y="25"/>
                  <a:pt x="148" y="25"/>
                  <a:pt x="162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6" y="448"/>
                  <a:pt x="20" y="448"/>
                </a:cubicBezTo>
                <a:cubicBezTo>
                  <a:pt x="8" y="448"/>
                  <a:pt x="0" y="448"/>
                  <a:pt x="0" y="465"/>
                </a:cubicBezTo>
                <a:cubicBezTo>
                  <a:pt x="0" y="465"/>
                  <a:pt x="0" y="473"/>
                  <a:pt x="11" y="473"/>
                </a:cubicBezTo>
                <a:cubicBezTo>
                  <a:pt x="31" y="473"/>
                  <a:pt x="81" y="470"/>
                  <a:pt x="101" y="470"/>
                </a:cubicBezTo>
                <a:cubicBezTo>
                  <a:pt x="112" y="470"/>
                  <a:pt x="137" y="470"/>
                  <a:pt x="148" y="470"/>
                </a:cubicBezTo>
                <a:cubicBezTo>
                  <a:pt x="162" y="473"/>
                  <a:pt x="179" y="473"/>
                  <a:pt x="193" y="473"/>
                </a:cubicBezTo>
                <a:cubicBezTo>
                  <a:pt x="196" y="473"/>
                  <a:pt x="207" y="473"/>
                  <a:pt x="207" y="459"/>
                </a:cubicBezTo>
                <a:cubicBezTo>
                  <a:pt x="207" y="448"/>
                  <a:pt x="199" y="448"/>
                  <a:pt x="185" y="448"/>
                </a:cubicBezTo>
                <a:cubicBezTo>
                  <a:pt x="185" y="448"/>
                  <a:pt x="171" y="448"/>
                  <a:pt x="160" y="448"/>
                </a:cubicBezTo>
                <a:cubicBezTo>
                  <a:pt x="143" y="445"/>
                  <a:pt x="143" y="442"/>
                  <a:pt x="143" y="437"/>
                </a:cubicBezTo>
                <a:cubicBezTo>
                  <a:pt x="143" y="431"/>
                  <a:pt x="151" y="406"/>
                  <a:pt x="176" y="302"/>
                </a:cubicBezTo>
                <a:lnTo>
                  <a:pt x="291" y="221"/>
                </a:lnTo>
                <a:lnTo>
                  <a:pt x="392" y="417"/>
                </a:lnTo>
                <a:cubicBezTo>
                  <a:pt x="395" y="426"/>
                  <a:pt x="395" y="426"/>
                  <a:pt x="395" y="431"/>
                </a:cubicBezTo>
                <a:cubicBezTo>
                  <a:pt x="395" y="445"/>
                  <a:pt x="375" y="448"/>
                  <a:pt x="364" y="448"/>
                </a:cubicBezTo>
                <a:cubicBezTo>
                  <a:pt x="356" y="448"/>
                  <a:pt x="347" y="448"/>
                  <a:pt x="347" y="465"/>
                </a:cubicBezTo>
                <a:cubicBezTo>
                  <a:pt x="347" y="465"/>
                  <a:pt x="347" y="473"/>
                  <a:pt x="358" y="473"/>
                </a:cubicBezTo>
                <a:cubicBezTo>
                  <a:pt x="378" y="473"/>
                  <a:pt x="426" y="470"/>
                  <a:pt x="445" y="470"/>
                </a:cubicBezTo>
                <a:cubicBezTo>
                  <a:pt x="468" y="470"/>
                  <a:pt x="496" y="473"/>
                  <a:pt x="515" y="473"/>
                </a:cubicBezTo>
                <a:cubicBezTo>
                  <a:pt x="524" y="473"/>
                  <a:pt x="529" y="468"/>
                  <a:pt x="529" y="459"/>
                </a:cubicBezTo>
                <a:cubicBezTo>
                  <a:pt x="529" y="448"/>
                  <a:pt x="518" y="448"/>
                  <a:pt x="512" y="448"/>
                </a:cubicBezTo>
                <a:cubicBezTo>
                  <a:pt x="498" y="448"/>
                  <a:pt x="479" y="448"/>
                  <a:pt x="468" y="426"/>
                </a:cubicBezTo>
                <a:lnTo>
                  <a:pt x="347" y="19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89" name="Freeform 24"/>
          <p:cNvSpPr/>
          <p:nvPr/>
        </p:nvSpPr>
        <p:spPr>
          <a:xfrm>
            <a:off x="5637240" y="55702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90" name="Freeform 25"/>
          <p:cNvSpPr/>
          <p:nvPr/>
        </p:nvSpPr>
        <p:spPr>
          <a:xfrm>
            <a:off x="5708880" y="54889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91" name="Freeform 26"/>
          <p:cNvSpPr/>
          <p:nvPr/>
        </p:nvSpPr>
        <p:spPr>
          <a:xfrm>
            <a:off x="5864040" y="5491800"/>
            <a:ext cx="90000" cy="111240"/>
          </a:xfrm>
          <a:custGeom>
            <a:avLst/>
            <a:gdLst/>
            <a:ahLst/>
            <a:rect l="0" t="0" r="r" b="b"/>
            <a:pathLst>
              <a:path w="250" h="309">
                <a:moveTo>
                  <a:pt x="196" y="143"/>
                </a:moveTo>
                <a:cubicBezTo>
                  <a:pt x="207" y="143"/>
                  <a:pt x="218" y="143"/>
                  <a:pt x="218" y="132"/>
                </a:cubicBezTo>
                <a:cubicBezTo>
                  <a:pt x="218" y="118"/>
                  <a:pt x="210" y="118"/>
                  <a:pt x="196" y="118"/>
                </a:cubicBezTo>
                <a:lnTo>
                  <a:pt x="70" y="118"/>
                </a:lnTo>
                <a:cubicBezTo>
                  <a:pt x="92" y="56"/>
                  <a:pt x="137" y="25"/>
                  <a:pt x="199" y="25"/>
                </a:cubicBezTo>
                <a:lnTo>
                  <a:pt x="224" y="25"/>
                </a:lnTo>
                <a:cubicBezTo>
                  <a:pt x="235" y="25"/>
                  <a:pt x="249" y="25"/>
                  <a:pt x="249" y="11"/>
                </a:cubicBezTo>
                <a:cubicBezTo>
                  <a:pt x="249" y="0"/>
                  <a:pt x="241" y="0"/>
                  <a:pt x="227" y="0"/>
                </a:cubicBezTo>
                <a:lnTo>
                  <a:pt x="196" y="0"/>
                </a:lnTo>
                <a:cubicBezTo>
                  <a:pt x="104" y="0"/>
                  <a:pt x="0" y="64"/>
                  <a:pt x="0" y="171"/>
                </a:cubicBezTo>
                <a:cubicBezTo>
                  <a:pt x="0" y="252"/>
                  <a:pt x="62" y="308"/>
                  <a:pt x="143" y="308"/>
                </a:cubicBezTo>
                <a:cubicBezTo>
                  <a:pt x="162" y="308"/>
                  <a:pt x="193" y="302"/>
                  <a:pt x="230" y="283"/>
                </a:cubicBezTo>
                <a:cubicBezTo>
                  <a:pt x="244" y="274"/>
                  <a:pt x="246" y="272"/>
                  <a:pt x="246" y="269"/>
                </a:cubicBezTo>
                <a:cubicBezTo>
                  <a:pt x="246" y="266"/>
                  <a:pt x="246" y="255"/>
                  <a:pt x="235" y="255"/>
                </a:cubicBezTo>
                <a:cubicBezTo>
                  <a:pt x="232" y="255"/>
                  <a:pt x="230" y="255"/>
                  <a:pt x="227" y="258"/>
                </a:cubicBezTo>
                <a:cubicBezTo>
                  <a:pt x="202" y="274"/>
                  <a:pt x="174" y="288"/>
                  <a:pt x="146" y="288"/>
                </a:cubicBezTo>
                <a:cubicBezTo>
                  <a:pt x="118" y="288"/>
                  <a:pt x="59" y="274"/>
                  <a:pt x="59" y="193"/>
                </a:cubicBezTo>
                <a:cubicBezTo>
                  <a:pt x="59" y="185"/>
                  <a:pt x="59" y="171"/>
                  <a:pt x="64" y="143"/>
                </a:cubicBezTo>
                <a:lnTo>
                  <a:pt x="196" y="1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92" name="Freeform 27"/>
          <p:cNvSpPr/>
          <p:nvPr/>
        </p:nvSpPr>
        <p:spPr>
          <a:xfrm>
            <a:off x="6022440" y="5280120"/>
            <a:ext cx="79920" cy="354960"/>
          </a:xfrm>
          <a:custGeom>
            <a:avLst/>
            <a:gdLst/>
            <a:ahLst/>
            <a:rect l="0" t="0" r="r" b="b"/>
            <a:pathLst>
              <a:path w="222" h="986">
                <a:moveTo>
                  <a:pt x="218" y="36"/>
                </a:moveTo>
                <a:cubicBezTo>
                  <a:pt x="221" y="28"/>
                  <a:pt x="221" y="25"/>
                  <a:pt x="221" y="20"/>
                </a:cubicBezTo>
                <a:cubicBezTo>
                  <a:pt x="221" y="8"/>
                  <a:pt x="213" y="0"/>
                  <a:pt x="202" y="0"/>
                </a:cubicBezTo>
                <a:cubicBezTo>
                  <a:pt x="193" y="0"/>
                  <a:pt x="188" y="6"/>
                  <a:pt x="179" y="22"/>
                </a:cubicBezTo>
                <a:lnTo>
                  <a:pt x="6" y="476"/>
                </a:lnTo>
                <a:cubicBezTo>
                  <a:pt x="3" y="482"/>
                  <a:pt x="0" y="487"/>
                  <a:pt x="0" y="493"/>
                </a:cubicBezTo>
                <a:cubicBezTo>
                  <a:pt x="0" y="496"/>
                  <a:pt x="0" y="498"/>
                  <a:pt x="6" y="510"/>
                </a:cubicBezTo>
                <a:lnTo>
                  <a:pt x="179" y="963"/>
                </a:lnTo>
                <a:cubicBezTo>
                  <a:pt x="182" y="974"/>
                  <a:pt x="188" y="985"/>
                  <a:pt x="202" y="985"/>
                </a:cubicBezTo>
                <a:cubicBezTo>
                  <a:pt x="213" y="985"/>
                  <a:pt x="221" y="977"/>
                  <a:pt x="221" y="966"/>
                </a:cubicBezTo>
                <a:cubicBezTo>
                  <a:pt x="221" y="963"/>
                  <a:pt x="221" y="963"/>
                  <a:pt x="218" y="952"/>
                </a:cubicBezTo>
                <a:lnTo>
                  <a:pt x="42" y="493"/>
                </a:lnTo>
                <a:lnTo>
                  <a:pt x="218" y="3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93" name="Freeform 28"/>
          <p:cNvSpPr/>
          <p:nvPr/>
        </p:nvSpPr>
        <p:spPr>
          <a:xfrm>
            <a:off x="6139440" y="5295240"/>
            <a:ext cx="210960" cy="259200"/>
          </a:xfrm>
          <a:custGeom>
            <a:avLst/>
            <a:gdLst/>
            <a:ahLst/>
            <a:rect l="0" t="0" r="r" b="b"/>
            <a:pathLst>
              <a:path w="586" h="720">
                <a:moveTo>
                  <a:pt x="585" y="11"/>
                </a:moveTo>
                <a:cubicBezTo>
                  <a:pt x="585" y="6"/>
                  <a:pt x="585" y="0"/>
                  <a:pt x="577" y="0"/>
                </a:cubicBezTo>
                <a:cubicBezTo>
                  <a:pt x="571" y="0"/>
                  <a:pt x="568" y="0"/>
                  <a:pt x="557" y="14"/>
                </a:cubicBezTo>
                <a:lnTo>
                  <a:pt x="510" y="70"/>
                </a:lnTo>
                <a:cubicBezTo>
                  <a:pt x="484" y="25"/>
                  <a:pt x="434" y="0"/>
                  <a:pt x="370" y="0"/>
                </a:cubicBezTo>
                <a:cubicBezTo>
                  <a:pt x="244" y="0"/>
                  <a:pt x="123" y="115"/>
                  <a:pt x="123" y="232"/>
                </a:cubicBezTo>
                <a:cubicBezTo>
                  <a:pt x="123" y="314"/>
                  <a:pt x="176" y="358"/>
                  <a:pt x="227" y="372"/>
                </a:cubicBezTo>
                <a:lnTo>
                  <a:pt x="333" y="400"/>
                </a:lnTo>
                <a:cubicBezTo>
                  <a:pt x="370" y="409"/>
                  <a:pt x="426" y="426"/>
                  <a:pt x="426" y="507"/>
                </a:cubicBezTo>
                <a:cubicBezTo>
                  <a:pt x="426" y="594"/>
                  <a:pt x="344" y="689"/>
                  <a:pt x="246" y="689"/>
                </a:cubicBezTo>
                <a:cubicBezTo>
                  <a:pt x="182" y="689"/>
                  <a:pt x="73" y="666"/>
                  <a:pt x="73" y="543"/>
                </a:cubicBezTo>
                <a:cubicBezTo>
                  <a:pt x="73" y="521"/>
                  <a:pt x="78" y="496"/>
                  <a:pt x="78" y="490"/>
                </a:cubicBezTo>
                <a:cubicBezTo>
                  <a:pt x="81" y="487"/>
                  <a:pt x="81" y="484"/>
                  <a:pt x="81" y="484"/>
                </a:cubicBezTo>
                <a:cubicBezTo>
                  <a:pt x="81" y="473"/>
                  <a:pt x="73" y="473"/>
                  <a:pt x="70" y="473"/>
                </a:cubicBezTo>
                <a:cubicBezTo>
                  <a:pt x="64" y="473"/>
                  <a:pt x="62" y="473"/>
                  <a:pt x="59" y="476"/>
                </a:cubicBezTo>
                <a:cubicBezTo>
                  <a:pt x="56" y="479"/>
                  <a:pt x="0" y="705"/>
                  <a:pt x="0" y="708"/>
                </a:cubicBezTo>
                <a:cubicBezTo>
                  <a:pt x="0" y="714"/>
                  <a:pt x="6" y="719"/>
                  <a:pt x="11" y="719"/>
                </a:cubicBezTo>
                <a:cubicBezTo>
                  <a:pt x="17" y="719"/>
                  <a:pt x="17" y="717"/>
                  <a:pt x="28" y="703"/>
                </a:cubicBezTo>
                <a:lnTo>
                  <a:pt x="78" y="647"/>
                </a:lnTo>
                <a:cubicBezTo>
                  <a:pt x="120" y="705"/>
                  <a:pt x="188" y="719"/>
                  <a:pt x="244" y="719"/>
                </a:cubicBezTo>
                <a:cubicBezTo>
                  <a:pt x="378" y="719"/>
                  <a:pt x="496" y="588"/>
                  <a:pt x="496" y="465"/>
                </a:cubicBezTo>
                <a:cubicBezTo>
                  <a:pt x="496" y="395"/>
                  <a:pt x="462" y="361"/>
                  <a:pt x="448" y="350"/>
                </a:cubicBezTo>
                <a:cubicBezTo>
                  <a:pt x="426" y="325"/>
                  <a:pt x="409" y="322"/>
                  <a:pt x="322" y="300"/>
                </a:cubicBezTo>
                <a:cubicBezTo>
                  <a:pt x="300" y="294"/>
                  <a:pt x="263" y="283"/>
                  <a:pt x="255" y="283"/>
                </a:cubicBezTo>
                <a:cubicBezTo>
                  <a:pt x="230" y="272"/>
                  <a:pt x="196" y="244"/>
                  <a:pt x="196" y="190"/>
                </a:cubicBezTo>
                <a:cubicBezTo>
                  <a:pt x="196" y="112"/>
                  <a:pt x="274" y="28"/>
                  <a:pt x="367" y="28"/>
                </a:cubicBezTo>
                <a:cubicBezTo>
                  <a:pt x="451" y="28"/>
                  <a:pt x="510" y="70"/>
                  <a:pt x="510" y="182"/>
                </a:cubicBezTo>
                <a:cubicBezTo>
                  <a:pt x="510" y="213"/>
                  <a:pt x="507" y="230"/>
                  <a:pt x="507" y="235"/>
                </a:cubicBezTo>
                <a:cubicBezTo>
                  <a:pt x="507" y="238"/>
                  <a:pt x="507" y="246"/>
                  <a:pt x="518" y="246"/>
                </a:cubicBezTo>
                <a:cubicBezTo>
                  <a:pt x="529" y="246"/>
                  <a:pt x="529" y="244"/>
                  <a:pt x="532" y="227"/>
                </a:cubicBezTo>
                <a:lnTo>
                  <a:pt x="585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94" name="Freeform 29"/>
          <p:cNvSpPr/>
          <p:nvPr/>
        </p:nvSpPr>
        <p:spPr>
          <a:xfrm>
            <a:off x="6352920" y="54889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95" name="Freeform 30"/>
          <p:cNvSpPr/>
          <p:nvPr/>
        </p:nvSpPr>
        <p:spPr>
          <a:xfrm>
            <a:off x="6528240" y="5295240"/>
            <a:ext cx="210960" cy="259200"/>
          </a:xfrm>
          <a:custGeom>
            <a:avLst/>
            <a:gdLst/>
            <a:ahLst/>
            <a:rect l="0" t="0" r="r" b="b"/>
            <a:pathLst>
              <a:path w="586" h="720">
                <a:moveTo>
                  <a:pt x="585" y="11"/>
                </a:moveTo>
                <a:cubicBezTo>
                  <a:pt x="585" y="6"/>
                  <a:pt x="585" y="0"/>
                  <a:pt x="577" y="0"/>
                </a:cubicBezTo>
                <a:cubicBezTo>
                  <a:pt x="571" y="0"/>
                  <a:pt x="568" y="0"/>
                  <a:pt x="557" y="14"/>
                </a:cubicBezTo>
                <a:lnTo>
                  <a:pt x="510" y="70"/>
                </a:lnTo>
                <a:cubicBezTo>
                  <a:pt x="484" y="25"/>
                  <a:pt x="434" y="0"/>
                  <a:pt x="370" y="0"/>
                </a:cubicBezTo>
                <a:cubicBezTo>
                  <a:pt x="244" y="0"/>
                  <a:pt x="123" y="115"/>
                  <a:pt x="123" y="232"/>
                </a:cubicBezTo>
                <a:cubicBezTo>
                  <a:pt x="123" y="314"/>
                  <a:pt x="176" y="358"/>
                  <a:pt x="227" y="372"/>
                </a:cubicBezTo>
                <a:lnTo>
                  <a:pt x="333" y="400"/>
                </a:lnTo>
                <a:cubicBezTo>
                  <a:pt x="370" y="409"/>
                  <a:pt x="426" y="426"/>
                  <a:pt x="426" y="507"/>
                </a:cubicBezTo>
                <a:cubicBezTo>
                  <a:pt x="426" y="594"/>
                  <a:pt x="344" y="689"/>
                  <a:pt x="246" y="689"/>
                </a:cubicBezTo>
                <a:cubicBezTo>
                  <a:pt x="182" y="689"/>
                  <a:pt x="73" y="666"/>
                  <a:pt x="73" y="543"/>
                </a:cubicBezTo>
                <a:cubicBezTo>
                  <a:pt x="73" y="521"/>
                  <a:pt x="78" y="496"/>
                  <a:pt x="78" y="490"/>
                </a:cubicBezTo>
                <a:cubicBezTo>
                  <a:pt x="81" y="487"/>
                  <a:pt x="81" y="484"/>
                  <a:pt x="81" y="484"/>
                </a:cubicBezTo>
                <a:cubicBezTo>
                  <a:pt x="81" y="473"/>
                  <a:pt x="73" y="473"/>
                  <a:pt x="70" y="473"/>
                </a:cubicBezTo>
                <a:cubicBezTo>
                  <a:pt x="64" y="473"/>
                  <a:pt x="62" y="473"/>
                  <a:pt x="59" y="476"/>
                </a:cubicBezTo>
                <a:cubicBezTo>
                  <a:pt x="56" y="479"/>
                  <a:pt x="0" y="705"/>
                  <a:pt x="0" y="708"/>
                </a:cubicBezTo>
                <a:cubicBezTo>
                  <a:pt x="0" y="714"/>
                  <a:pt x="6" y="719"/>
                  <a:pt x="11" y="719"/>
                </a:cubicBezTo>
                <a:cubicBezTo>
                  <a:pt x="17" y="719"/>
                  <a:pt x="17" y="717"/>
                  <a:pt x="28" y="703"/>
                </a:cubicBezTo>
                <a:lnTo>
                  <a:pt x="78" y="647"/>
                </a:lnTo>
                <a:cubicBezTo>
                  <a:pt x="120" y="705"/>
                  <a:pt x="188" y="719"/>
                  <a:pt x="244" y="719"/>
                </a:cubicBezTo>
                <a:cubicBezTo>
                  <a:pt x="378" y="719"/>
                  <a:pt x="496" y="588"/>
                  <a:pt x="496" y="465"/>
                </a:cubicBezTo>
                <a:cubicBezTo>
                  <a:pt x="496" y="395"/>
                  <a:pt x="462" y="361"/>
                  <a:pt x="448" y="350"/>
                </a:cubicBezTo>
                <a:cubicBezTo>
                  <a:pt x="426" y="325"/>
                  <a:pt x="409" y="322"/>
                  <a:pt x="322" y="300"/>
                </a:cubicBezTo>
                <a:cubicBezTo>
                  <a:pt x="300" y="294"/>
                  <a:pt x="263" y="283"/>
                  <a:pt x="255" y="283"/>
                </a:cubicBezTo>
                <a:cubicBezTo>
                  <a:pt x="230" y="272"/>
                  <a:pt x="196" y="244"/>
                  <a:pt x="196" y="190"/>
                </a:cubicBezTo>
                <a:cubicBezTo>
                  <a:pt x="196" y="112"/>
                  <a:pt x="274" y="28"/>
                  <a:pt x="367" y="28"/>
                </a:cubicBezTo>
                <a:cubicBezTo>
                  <a:pt x="451" y="28"/>
                  <a:pt x="510" y="70"/>
                  <a:pt x="510" y="182"/>
                </a:cubicBezTo>
                <a:cubicBezTo>
                  <a:pt x="510" y="213"/>
                  <a:pt x="507" y="230"/>
                  <a:pt x="507" y="235"/>
                </a:cubicBezTo>
                <a:cubicBezTo>
                  <a:pt x="507" y="238"/>
                  <a:pt x="507" y="246"/>
                  <a:pt x="518" y="246"/>
                </a:cubicBezTo>
                <a:cubicBezTo>
                  <a:pt x="529" y="246"/>
                  <a:pt x="529" y="244"/>
                  <a:pt x="532" y="227"/>
                </a:cubicBezTo>
                <a:lnTo>
                  <a:pt x="585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96" name="Freeform 31"/>
          <p:cNvSpPr/>
          <p:nvPr/>
        </p:nvSpPr>
        <p:spPr>
          <a:xfrm>
            <a:off x="6743160" y="542628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97" name="Freeform 32"/>
          <p:cNvSpPr/>
          <p:nvPr/>
        </p:nvSpPr>
        <p:spPr>
          <a:xfrm>
            <a:off x="6888240" y="5280120"/>
            <a:ext cx="79920" cy="354960"/>
          </a:xfrm>
          <a:custGeom>
            <a:avLst/>
            <a:gdLst/>
            <a:ahLst/>
            <a:rect l="0" t="0" r="r" b="b"/>
            <a:pathLst>
              <a:path w="222" h="986">
                <a:moveTo>
                  <a:pt x="218" y="510"/>
                </a:moveTo>
                <a:cubicBezTo>
                  <a:pt x="221" y="498"/>
                  <a:pt x="221" y="496"/>
                  <a:pt x="221" y="493"/>
                </a:cubicBezTo>
                <a:cubicBezTo>
                  <a:pt x="221" y="490"/>
                  <a:pt x="221" y="487"/>
                  <a:pt x="218" y="476"/>
                </a:cubicBezTo>
                <a:lnTo>
                  <a:pt x="42" y="22"/>
                </a:lnTo>
                <a:cubicBezTo>
                  <a:pt x="36" y="6"/>
                  <a:pt x="31" y="0"/>
                  <a:pt x="20" y="0"/>
                </a:cubicBezTo>
                <a:cubicBezTo>
                  <a:pt x="8" y="0"/>
                  <a:pt x="0" y="8"/>
                  <a:pt x="0" y="20"/>
                </a:cubicBezTo>
                <a:cubicBezTo>
                  <a:pt x="0" y="22"/>
                  <a:pt x="0" y="25"/>
                  <a:pt x="6" y="36"/>
                </a:cubicBezTo>
                <a:lnTo>
                  <a:pt x="182" y="493"/>
                </a:lnTo>
                <a:lnTo>
                  <a:pt x="6" y="949"/>
                </a:lnTo>
                <a:cubicBezTo>
                  <a:pt x="0" y="960"/>
                  <a:pt x="0" y="963"/>
                  <a:pt x="0" y="966"/>
                </a:cubicBezTo>
                <a:cubicBezTo>
                  <a:pt x="0" y="977"/>
                  <a:pt x="8" y="985"/>
                  <a:pt x="20" y="985"/>
                </a:cubicBezTo>
                <a:cubicBezTo>
                  <a:pt x="34" y="985"/>
                  <a:pt x="36" y="977"/>
                  <a:pt x="42" y="966"/>
                </a:cubicBezTo>
                <a:lnTo>
                  <a:pt x="218" y="51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98" name="Freeform 33"/>
          <p:cNvSpPr/>
          <p:nvPr/>
        </p:nvSpPr>
        <p:spPr>
          <a:xfrm>
            <a:off x="7019280" y="5292360"/>
            <a:ext cx="244440" cy="255240"/>
          </a:xfrm>
          <a:custGeom>
            <a:avLst/>
            <a:gdLst/>
            <a:ahLst/>
            <a:rect l="0" t="0" r="r" b="b"/>
            <a:pathLst>
              <a:path w="679" h="709">
                <a:moveTo>
                  <a:pt x="143" y="594"/>
                </a:moveTo>
                <a:cubicBezTo>
                  <a:pt x="104" y="661"/>
                  <a:pt x="64" y="675"/>
                  <a:pt x="20" y="677"/>
                </a:cubicBezTo>
                <a:cubicBezTo>
                  <a:pt x="8" y="677"/>
                  <a:pt x="0" y="677"/>
                  <a:pt x="0" y="697"/>
                </a:cubicBezTo>
                <a:cubicBezTo>
                  <a:pt x="0" y="703"/>
                  <a:pt x="6" y="708"/>
                  <a:pt x="14" y="708"/>
                </a:cubicBezTo>
                <a:cubicBezTo>
                  <a:pt x="39" y="708"/>
                  <a:pt x="70" y="705"/>
                  <a:pt x="98" y="705"/>
                </a:cubicBezTo>
                <a:cubicBezTo>
                  <a:pt x="132" y="705"/>
                  <a:pt x="165" y="708"/>
                  <a:pt x="196" y="708"/>
                </a:cubicBezTo>
                <a:cubicBezTo>
                  <a:pt x="202" y="708"/>
                  <a:pt x="216" y="708"/>
                  <a:pt x="216" y="689"/>
                </a:cubicBezTo>
                <a:cubicBezTo>
                  <a:pt x="216" y="677"/>
                  <a:pt x="207" y="677"/>
                  <a:pt x="199" y="677"/>
                </a:cubicBezTo>
                <a:cubicBezTo>
                  <a:pt x="176" y="675"/>
                  <a:pt x="154" y="666"/>
                  <a:pt x="154" y="641"/>
                </a:cubicBezTo>
                <a:cubicBezTo>
                  <a:pt x="154" y="630"/>
                  <a:pt x="160" y="619"/>
                  <a:pt x="168" y="605"/>
                </a:cubicBezTo>
                <a:lnTo>
                  <a:pt x="241" y="479"/>
                </a:lnTo>
                <a:lnTo>
                  <a:pt x="490" y="479"/>
                </a:lnTo>
                <a:cubicBezTo>
                  <a:pt x="493" y="501"/>
                  <a:pt x="507" y="635"/>
                  <a:pt x="507" y="644"/>
                </a:cubicBezTo>
                <a:cubicBezTo>
                  <a:pt x="507" y="675"/>
                  <a:pt x="454" y="677"/>
                  <a:pt x="434" y="677"/>
                </a:cubicBezTo>
                <a:cubicBezTo>
                  <a:pt x="420" y="677"/>
                  <a:pt x="412" y="677"/>
                  <a:pt x="412" y="697"/>
                </a:cubicBezTo>
                <a:cubicBezTo>
                  <a:pt x="412" y="708"/>
                  <a:pt x="423" y="708"/>
                  <a:pt x="426" y="708"/>
                </a:cubicBezTo>
                <a:cubicBezTo>
                  <a:pt x="465" y="708"/>
                  <a:pt x="507" y="705"/>
                  <a:pt x="549" y="705"/>
                </a:cubicBezTo>
                <a:cubicBezTo>
                  <a:pt x="574" y="705"/>
                  <a:pt x="636" y="708"/>
                  <a:pt x="661" y="708"/>
                </a:cubicBezTo>
                <a:cubicBezTo>
                  <a:pt x="666" y="708"/>
                  <a:pt x="678" y="708"/>
                  <a:pt x="678" y="689"/>
                </a:cubicBezTo>
                <a:cubicBezTo>
                  <a:pt x="678" y="677"/>
                  <a:pt x="669" y="677"/>
                  <a:pt x="655" y="677"/>
                </a:cubicBezTo>
                <a:cubicBezTo>
                  <a:pt x="594" y="677"/>
                  <a:pt x="594" y="669"/>
                  <a:pt x="591" y="641"/>
                </a:cubicBezTo>
                <a:lnTo>
                  <a:pt x="532" y="22"/>
                </a:lnTo>
                <a:cubicBezTo>
                  <a:pt x="529" y="3"/>
                  <a:pt x="529" y="0"/>
                  <a:pt x="512" y="0"/>
                </a:cubicBezTo>
                <a:cubicBezTo>
                  <a:pt x="496" y="0"/>
                  <a:pt x="493" y="6"/>
                  <a:pt x="487" y="17"/>
                </a:cubicBezTo>
                <a:lnTo>
                  <a:pt x="143" y="594"/>
                </a:lnTo>
                <a:moveTo>
                  <a:pt x="260" y="448"/>
                </a:moveTo>
                <a:lnTo>
                  <a:pt x="456" y="123"/>
                </a:lnTo>
                <a:lnTo>
                  <a:pt x="487" y="448"/>
                </a:lnTo>
                <a:lnTo>
                  <a:pt x="260" y="4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99" name="Freeform 34"/>
          <p:cNvSpPr/>
          <p:nvPr/>
        </p:nvSpPr>
        <p:spPr>
          <a:xfrm>
            <a:off x="7289280" y="5429160"/>
            <a:ext cx="162720" cy="170640"/>
          </a:xfrm>
          <a:custGeom>
            <a:avLst/>
            <a:gdLst/>
            <a:ahLst/>
            <a:rect l="0" t="0" r="r" b="b"/>
            <a:pathLst>
              <a:path w="452" h="474">
                <a:moveTo>
                  <a:pt x="238" y="56"/>
                </a:moveTo>
                <a:cubicBezTo>
                  <a:pt x="244" y="31"/>
                  <a:pt x="246" y="25"/>
                  <a:pt x="311" y="25"/>
                </a:cubicBezTo>
                <a:cubicBezTo>
                  <a:pt x="330" y="25"/>
                  <a:pt x="339" y="25"/>
                  <a:pt x="339" y="8"/>
                </a:cubicBezTo>
                <a:cubicBezTo>
                  <a:pt x="339" y="8"/>
                  <a:pt x="339" y="0"/>
                  <a:pt x="328" y="0"/>
                </a:cubicBezTo>
                <a:cubicBezTo>
                  <a:pt x="311" y="0"/>
                  <a:pt x="291" y="0"/>
                  <a:pt x="274" y="3"/>
                </a:cubicBezTo>
                <a:cubicBezTo>
                  <a:pt x="258" y="3"/>
                  <a:pt x="238" y="3"/>
                  <a:pt x="218" y="3"/>
                </a:cubicBezTo>
                <a:cubicBezTo>
                  <a:pt x="204" y="3"/>
                  <a:pt x="188" y="3"/>
                  <a:pt x="171" y="3"/>
                </a:cubicBezTo>
                <a:cubicBezTo>
                  <a:pt x="157" y="3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34" y="25"/>
                  <a:pt x="148" y="25"/>
                  <a:pt x="160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3" y="448"/>
                  <a:pt x="20" y="448"/>
                </a:cubicBezTo>
                <a:cubicBezTo>
                  <a:pt x="8" y="448"/>
                  <a:pt x="0" y="448"/>
                  <a:pt x="0" y="462"/>
                </a:cubicBezTo>
                <a:cubicBezTo>
                  <a:pt x="0" y="473"/>
                  <a:pt x="8" y="473"/>
                  <a:pt x="20" y="473"/>
                </a:cubicBezTo>
                <a:lnTo>
                  <a:pt x="370" y="473"/>
                </a:lnTo>
                <a:cubicBezTo>
                  <a:pt x="386" y="473"/>
                  <a:pt x="386" y="473"/>
                  <a:pt x="392" y="459"/>
                </a:cubicBezTo>
                <a:cubicBezTo>
                  <a:pt x="400" y="440"/>
                  <a:pt x="451" y="305"/>
                  <a:pt x="451" y="300"/>
                </a:cubicBezTo>
                <a:cubicBezTo>
                  <a:pt x="451" y="300"/>
                  <a:pt x="451" y="291"/>
                  <a:pt x="440" y="291"/>
                </a:cubicBezTo>
                <a:cubicBezTo>
                  <a:pt x="431" y="291"/>
                  <a:pt x="431" y="294"/>
                  <a:pt x="426" y="305"/>
                </a:cubicBezTo>
                <a:cubicBezTo>
                  <a:pt x="400" y="372"/>
                  <a:pt x="370" y="448"/>
                  <a:pt x="244" y="448"/>
                </a:cubicBezTo>
                <a:lnTo>
                  <a:pt x="165" y="448"/>
                </a:lnTo>
                <a:cubicBezTo>
                  <a:pt x="143" y="448"/>
                  <a:pt x="143" y="448"/>
                  <a:pt x="143" y="442"/>
                </a:cubicBezTo>
                <a:cubicBezTo>
                  <a:pt x="143" y="440"/>
                  <a:pt x="143" y="437"/>
                  <a:pt x="146" y="426"/>
                </a:cubicBezTo>
                <a:lnTo>
                  <a:pt x="238" y="5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00" name="Freeform 35"/>
          <p:cNvSpPr/>
          <p:nvPr/>
        </p:nvSpPr>
        <p:spPr>
          <a:xfrm>
            <a:off x="7495200" y="55702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01" name="Freeform 36"/>
          <p:cNvSpPr/>
          <p:nvPr/>
        </p:nvSpPr>
        <p:spPr>
          <a:xfrm>
            <a:off x="7567560" y="542628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02" name="Freeform 37"/>
          <p:cNvSpPr/>
          <p:nvPr/>
        </p:nvSpPr>
        <p:spPr>
          <a:xfrm>
            <a:off x="7686720" y="5491800"/>
            <a:ext cx="134280" cy="111240"/>
          </a:xfrm>
          <a:custGeom>
            <a:avLst/>
            <a:gdLst/>
            <a:ahLst/>
            <a:rect l="0" t="0" r="r" b="b"/>
            <a:pathLst>
              <a:path w="373" h="309">
                <a:moveTo>
                  <a:pt x="207" y="48"/>
                </a:moveTo>
                <a:lnTo>
                  <a:pt x="336" y="48"/>
                </a:lnTo>
                <a:cubicBezTo>
                  <a:pt x="344" y="48"/>
                  <a:pt x="372" y="48"/>
                  <a:pt x="372" y="20"/>
                </a:cubicBezTo>
                <a:cubicBezTo>
                  <a:pt x="372" y="0"/>
                  <a:pt x="356" y="0"/>
                  <a:pt x="342" y="0"/>
                </a:cubicBezTo>
                <a:lnTo>
                  <a:pt x="123" y="0"/>
                </a:lnTo>
                <a:cubicBezTo>
                  <a:pt x="104" y="0"/>
                  <a:pt x="81" y="0"/>
                  <a:pt x="45" y="34"/>
                </a:cubicBezTo>
                <a:cubicBezTo>
                  <a:pt x="25" y="53"/>
                  <a:pt x="0" y="90"/>
                  <a:pt x="0" y="95"/>
                </a:cubicBezTo>
                <a:cubicBezTo>
                  <a:pt x="0" y="104"/>
                  <a:pt x="8" y="104"/>
                  <a:pt x="11" y="104"/>
                </a:cubicBezTo>
                <a:cubicBezTo>
                  <a:pt x="20" y="104"/>
                  <a:pt x="20" y="101"/>
                  <a:pt x="25" y="95"/>
                </a:cubicBezTo>
                <a:cubicBezTo>
                  <a:pt x="59" y="48"/>
                  <a:pt x="101" y="48"/>
                  <a:pt x="118" y="48"/>
                </a:cubicBezTo>
                <a:lnTo>
                  <a:pt x="179" y="48"/>
                </a:lnTo>
                <a:lnTo>
                  <a:pt x="112" y="269"/>
                </a:lnTo>
                <a:cubicBezTo>
                  <a:pt x="106" y="280"/>
                  <a:pt x="106" y="283"/>
                  <a:pt x="106" y="286"/>
                </a:cubicBezTo>
                <a:cubicBezTo>
                  <a:pt x="106" y="305"/>
                  <a:pt x="126" y="308"/>
                  <a:pt x="132" y="308"/>
                </a:cubicBezTo>
                <a:cubicBezTo>
                  <a:pt x="157" y="308"/>
                  <a:pt x="162" y="283"/>
                  <a:pt x="165" y="274"/>
                </a:cubicBezTo>
                <a:lnTo>
                  <a:pt x="207" y="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03" name="CustomShape 38"/>
          <p:cNvSpPr/>
          <p:nvPr/>
        </p:nvSpPr>
        <p:spPr>
          <a:xfrm>
            <a:off x="1422720" y="4857840"/>
            <a:ext cx="6917040" cy="1287000"/>
          </a:xfrm>
          <a:prstGeom prst="rect">
            <a:avLst/>
          </a:prstGeom>
          <a:noFill/>
          <a:ln w="5472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TextShape 39"/>
          <p:cNvSpPr txBox="1"/>
          <p:nvPr/>
        </p:nvSpPr>
        <p:spPr>
          <a:xfrm>
            <a:off x="1631520" y="6482160"/>
            <a:ext cx="659304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600" spc="-1" strike="noStrike">
                <a:latin typeface="Arial"/>
              </a:rPr>
              <a:t>P. J. Cherry, S. A. Rouf, and J. Vaara, JCTC, 13 (3), 1275-1283 (2017)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905" name="TextShape 40"/>
          <p:cNvSpPr txBox="1"/>
          <p:nvPr/>
        </p:nvSpPr>
        <p:spPr>
          <a:xfrm>
            <a:off x="2041560" y="6180840"/>
            <a:ext cx="597636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J. Autschbach, J. Annu. Rep. Comput. Chem. (2015).</a:t>
            </a:r>
            <a:endParaRPr b="0" lang="it-IT" sz="1800" spc="-1" strike="noStrike"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Hyperfine terms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907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New contribution to spectra: Paramagnetic enhancement of J-coupling.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solidFill>
                  <a:srgbClr val="ff3333"/>
                </a:solidFill>
                <a:latin typeface="Ubuntu"/>
              </a:rPr>
              <a:t>The hyperfine interaction couples nuclear spins to the electron spin density.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908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909" name="Freeform 3"/>
          <p:cNvSpPr/>
          <p:nvPr/>
        </p:nvSpPr>
        <p:spPr>
          <a:xfrm>
            <a:off x="1890720" y="5077440"/>
            <a:ext cx="5945400" cy="895320"/>
          </a:xfrm>
          <a:custGeom>
            <a:avLst/>
            <a:gdLst/>
            <a:ahLst/>
            <a:rect l="0" t="0" r="r" b="b"/>
            <a:pathLst>
              <a:path w="16515" h="2487">
                <a:moveTo>
                  <a:pt x="8257" y="2486"/>
                </a:moveTo>
                <a:lnTo>
                  <a:pt x="0" y="2486"/>
                </a:lnTo>
                <a:lnTo>
                  <a:pt x="0" y="0"/>
                </a:lnTo>
                <a:lnTo>
                  <a:pt x="16514" y="0"/>
                </a:lnTo>
                <a:lnTo>
                  <a:pt x="16514" y="2486"/>
                </a:lnTo>
                <a:lnTo>
                  <a:pt x="8257" y="2486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910" name="Freeform 4"/>
          <p:cNvSpPr/>
          <p:nvPr/>
        </p:nvSpPr>
        <p:spPr>
          <a:xfrm>
            <a:off x="1915920" y="5303160"/>
            <a:ext cx="200880" cy="251280"/>
          </a:xfrm>
          <a:custGeom>
            <a:avLst/>
            <a:gdLst/>
            <a:ahLst/>
            <a:rect l="0" t="0" r="r" b="b"/>
            <a:pathLst>
              <a:path w="558" h="698">
                <a:moveTo>
                  <a:pt x="465" y="73"/>
                </a:moveTo>
                <a:cubicBezTo>
                  <a:pt x="473" y="39"/>
                  <a:pt x="476" y="31"/>
                  <a:pt x="529" y="31"/>
                </a:cubicBezTo>
                <a:cubicBezTo>
                  <a:pt x="546" y="31"/>
                  <a:pt x="557" y="31"/>
                  <a:pt x="557" y="11"/>
                </a:cubicBezTo>
                <a:cubicBezTo>
                  <a:pt x="557" y="3"/>
                  <a:pt x="549" y="0"/>
                  <a:pt x="543" y="0"/>
                </a:cubicBezTo>
                <a:cubicBezTo>
                  <a:pt x="518" y="0"/>
                  <a:pt x="456" y="3"/>
                  <a:pt x="431" y="3"/>
                </a:cubicBezTo>
                <a:cubicBezTo>
                  <a:pt x="400" y="3"/>
                  <a:pt x="319" y="0"/>
                  <a:pt x="286" y="0"/>
                </a:cubicBezTo>
                <a:cubicBezTo>
                  <a:pt x="277" y="0"/>
                  <a:pt x="266" y="0"/>
                  <a:pt x="266" y="20"/>
                </a:cubicBezTo>
                <a:cubicBezTo>
                  <a:pt x="266" y="31"/>
                  <a:pt x="274" y="31"/>
                  <a:pt x="300" y="31"/>
                </a:cubicBezTo>
                <a:cubicBezTo>
                  <a:pt x="322" y="31"/>
                  <a:pt x="333" y="31"/>
                  <a:pt x="358" y="34"/>
                </a:cubicBezTo>
                <a:cubicBezTo>
                  <a:pt x="381" y="36"/>
                  <a:pt x="386" y="39"/>
                  <a:pt x="386" y="53"/>
                </a:cubicBezTo>
                <a:cubicBezTo>
                  <a:pt x="386" y="59"/>
                  <a:pt x="386" y="64"/>
                  <a:pt x="384" y="73"/>
                </a:cubicBezTo>
                <a:lnTo>
                  <a:pt x="269" y="526"/>
                </a:lnTo>
                <a:cubicBezTo>
                  <a:pt x="246" y="622"/>
                  <a:pt x="179" y="675"/>
                  <a:pt x="129" y="675"/>
                </a:cubicBezTo>
                <a:cubicBezTo>
                  <a:pt x="101" y="675"/>
                  <a:pt x="50" y="663"/>
                  <a:pt x="34" y="613"/>
                </a:cubicBezTo>
                <a:cubicBezTo>
                  <a:pt x="36" y="613"/>
                  <a:pt x="45" y="613"/>
                  <a:pt x="45" y="613"/>
                </a:cubicBezTo>
                <a:cubicBezTo>
                  <a:pt x="84" y="613"/>
                  <a:pt x="109" y="580"/>
                  <a:pt x="109" y="552"/>
                </a:cubicBezTo>
                <a:cubicBezTo>
                  <a:pt x="109" y="521"/>
                  <a:pt x="84" y="510"/>
                  <a:pt x="67" y="510"/>
                </a:cubicBezTo>
                <a:cubicBezTo>
                  <a:pt x="48" y="510"/>
                  <a:pt x="0" y="521"/>
                  <a:pt x="0" y="588"/>
                </a:cubicBezTo>
                <a:cubicBezTo>
                  <a:pt x="0" y="649"/>
                  <a:pt x="53" y="697"/>
                  <a:pt x="132" y="697"/>
                </a:cubicBezTo>
                <a:cubicBezTo>
                  <a:pt x="221" y="697"/>
                  <a:pt x="325" y="630"/>
                  <a:pt x="350" y="535"/>
                </a:cubicBezTo>
                <a:lnTo>
                  <a:pt x="465" y="7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11" name="Freeform 5"/>
          <p:cNvSpPr/>
          <p:nvPr/>
        </p:nvSpPr>
        <p:spPr>
          <a:xfrm>
            <a:off x="2120400" y="5266080"/>
            <a:ext cx="139320" cy="158760"/>
          </a:xfrm>
          <a:custGeom>
            <a:avLst/>
            <a:gdLst/>
            <a:ahLst/>
            <a:rect l="0" t="0" r="r" b="b"/>
            <a:pathLst>
              <a:path w="387" h="441">
                <a:moveTo>
                  <a:pt x="53" y="389"/>
                </a:moveTo>
                <a:cubicBezTo>
                  <a:pt x="48" y="409"/>
                  <a:pt x="48" y="414"/>
                  <a:pt x="20" y="414"/>
                </a:cubicBezTo>
                <a:cubicBezTo>
                  <a:pt x="8" y="414"/>
                  <a:pt x="0" y="414"/>
                  <a:pt x="0" y="431"/>
                </a:cubicBezTo>
                <a:cubicBezTo>
                  <a:pt x="0" y="437"/>
                  <a:pt x="6" y="440"/>
                  <a:pt x="8" y="440"/>
                </a:cubicBezTo>
                <a:cubicBezTo>
                  <a:pt x="28" y="440"/>
                  <a:pt x="50" y="437"/>
                  <a:pt x="70" y="437"/>
                </a:cubicBezTo>
                <a:cubicBezTo>
                  <a:pt x="92" y="437"/>
                  <a:pt x="120" y="440"/>
                  <a:pt x="143" y="440"/>
                </a:cubicBezTo>
                <a:cubicBezTo>
                  <a:pt x="148" y="440"/>
                  <a:pt x="157" y="437"/>
                  <a:pt x="157" y="426"/>
                </a:cubicBezTo>
                <a:cubicBezTo>
                  <a:pt x="157" y="414"/>
                  <a:pt x="146" y="414"/>
                  <a:pt x="137" y="414"/>
                </a:cubicBezTo>
                <a:cubicBezTo>
                  <a:pt x="123" y="414"/>
                  <a:pt x="104" y="414"/>
                  <a:pt x="104" y="406"/>
                </a:cubicBezTo>
                <a:cubicBezTo>
                  <a:pt x="104" y="403"/>
                  <a:pt x="109" y="386"/>
                  <a:pt x="112" y="375"/>
                </a:cubicBezTo>
                <a:cubicBezTo>
                  <a:pt x="120" y="339"/>
                  <a:pt x="129" y="300"/>
                  <a:pt x="137" y="272"/>
                </a:cubicBezTo>
                <a:cubicBezTo>
                  <a:pt x="146" y="286"/>
                  <a:pt x="168" y="314"/>
                  <a:pt x="210" y="314"/>
                </a:cubicBezTo>
                <a:cubicBezTo>
                  <a:pt x="294" y="314"/>
                  <a:pt x="386" y="218"/>
                  <a:pt x="386" y="115"/>
                </a:cubicBezTo>
                <a:cubicBezTo>
                  <a:pt x="386" y="34"/>
                  <a:pt x="330" y="0"/>
                  <a:pt x="283" y="0"/>
                </a:cubicBezTo>
                <a:cubicBezTo>
                  <a:pt x="241" y="0"/>
                  <a:pt x="204" y="28"/>
                  <a:pt x="185" y="48"/>
                </a:cubicBezTo>
                <a:cubicBezTo>
                  <a:pt x="174" y="8"/>
                  <a:pt x="134" y="0"/>
                  <a:pt x="112" y="0"/>
                </a:cubicBezTo>
                <a:cubicBezTo>
                  <a:pt x="87" y="0"/>
                  <a:pt x="70" y="17"/>
                  <a:pt x="59" y="36"/>
                </a:cubicBezTo>
                <a:cubicBezTo>
                  <a:pt x="45" y="62"/>
                  <a:pt x="34" y="101"/>
                  <a:pt x="34" y="106"/>
                </a:cubicBezTo>
                <a:cubicBezTo>
                  <a:pt x="34" y="115"/>
                  <a:pt x="42" y="115"/>
                  <a:pt x="45" y="115"/>
                </a:cubicBezTo>
                <a:cubicBezTo>
                  <a:pt x="56" y="115"/>
                  <a:pt x="56" y="112"/>
                  <a:pt x="62" y="95"/>
                </a:cubicBezTo>
                <a:cubicBezTo>
                  <a:pt x="70" y="53"/>
                  <a:pt x="84" y="20"/>
                  <a:pt x="112" y="20"/>
                </a:cubicBezTo>
                <a:cubicBezTo>
                  <a:pt x="129" y="20"/>
                  <a:pt x="134" y="34"/>
                  <a:pt x="134" y="53"/>
                </a:cubicBezTo>
                <a:cubicBezTo>
                  <a:pt x="134" y="62"/>
                  <a:pt x="132" y="70"/>
                  <a:pt x="132" y="73"/>
                </a:cubicBezTo>
                <a:lnTo>
                  <a:pt x="53" y="389"/>
                </a:lnTo>
                <a:moveTo>
                  <a:pt x="185" y="84"/>
                </a:moveTo>
                <a:cubicBezTo>
                  <a:pt x="224" y="31"/>
                  <a:pt x="258" y="20"/>
                  <a:pt x="280" y="20"/>
                </a:cubicBezTo>
                <a:cubicBezTo>
                  <a:pt x="308" y="20"/>
                  <a:pt x="330" y="39"/>
                  <a:pt x="330" y="87"/>
                </a:cubicBezTo>
                <a:cubicBezTo>
                  <a:pt x="330" y="115"/>
                  <a:pt x="316" y="185"/>
                  <a:pt x="297" y="227"/>
                </a:cubicBezTo>
                <a:cubicBezTo>
                  <a:pt x="277" y="260"/>
                  <a:pt x="244" y="294"/>
                  <a:pt x="210" y="294"/>
                </a:cubicBezTo>
                <a:cubicBezTo>
                  <a:pt x="160" y="294"/>
                  <a:pt x="148" y="241"/>
                  <a:pt x="148" y="232"/>
                </a:cubicBezTo>
                <a:cubicBezTo>
                  <a:pt x="148" y="230"/>
                  <a:pt x="148" y="224"/>
                  <a:pt x="148" y="221"/>
                </a:cubicBezTo>
                <a:lnTo>
                  <a:pt x="185" y="8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12" name="Freeform 6"/>
          <p:cNvSpPr/>
          <p:nvPr/>
        </p:nvSpPr>
        <p:spPr>
          <a:xfrm>
            <a:off x="2104560" y="5480640"/>
            <a:ext cx="227160" cy="170640"/>
          </a:xfrm>
          <a:custGeom>
            <a:avLst/>
            <a:gdLst/>
            <a:ahLst/>
            <a:rect l="0" t="0" r="r" b="b"/>
            <a:pathLst>
              <a:path w="631" h="474">
                <a:moveTo>
                  <a:pt x="347" y="196"/>
                </a:moveTo>
                <a:cubicBezTo>
                  <a:pt x="344" y="190"/>
                  <a:pt x="344" y="188"/>
                  <a:pt x="344" y="188"/>
                </a:cubicBezTo>
                <a:cubicBezTo>
                  <a:pt x="344" y="185"/>
                  <a:pt x="344" y="185"/>
                  <a:pt x="361" y="174"/>
                </a:cubicBezTo>
                <a:lnTo>
                  <a:pt x="431" y="123"/>
                </a:lnTo>
                <a:cubicBezTo>
                  <a:pt x="521" y="59"/>
                  <a:pt x="566" y="28"/>
                  <a:pt x="613" y="25"/>
                </a:cubicBezTo>
                <a:cubicBezTo>
                  <a:pt x="622" y="25"/>
                  <a:pt x="630" y="22"/>
                  <a:pt x="630" y="8"/>
                </a:cubicBezTo>
                <a:cubicBezTo>
                  <a:pt x="630" y="3"/>
                  <a:pt x="624" y="0"/>
                  <a:pt x="622" y="0"/>
                </a:cubicBezTo>
                <a:cubicBezTo>
                  <a:pt x="605" y="0"/>
                  <a:pt x="588" y="3"/>
                  <a:pt x="574" y="3"/>
                </a:cubicBezTo>
                <a:cubicBezTo>
                  <a:pt x="554" y="3"/>
                  <a:pt x="507" y="0"/>
                  <a:pt x="490" y="0"/>
                </a:cubicBezTo>
                <a:cubicBezTo>
                  <a:pt x="484" y="0"/>
                  <a:pt x="476" y="0"/>
                  <a:pt x="476" y="14"/>
                </a:cubicBezTo>
                <a:cubicBezTo>
                  <a:pt x="476" y="17"/>
                  <a:pt x="476" y="25"/>
                  <a:pt x="484" y="25"/>
                </a:cubicBezTo>
                <a:cubicBezTo>
                  <a:pt x="493" y="25"/>
                  <a:pt x="501" y="28"/>
                  <a:pt x="501" y="34"/>
                </a:cubicBezTo>
                <a:cubicBezTo>
                  <a:pt x="501" y="48"/>
                  <a:pt x="482" y="62"/>
                  <a:pt x="473" y="70"/>
                </a:cubicBezTo>
                <a:lnTo>
                  <a:pt x="182" y="272"/>
                </a:lnTo>
                <a:lnTo>
                  <a:pt x="238" y="53"/>
                </a:lnTo>
                <a:cubicBezTo>
                  <a:pt x="244" y="31"/>
                  <a:pt x="244" y="25"/>
                  <a:pt x="300" y="25"/>
                </a:cubicBezTo>
                <a:cubicBezTo>
                  <a:pt x="311" y="25"/>
                  <a:pt x="319" y="25"/>
                  <a:pt x="319" y="11"/>
                </a:cubicBezTo>
                <a:cubicBezTo>
                  <a:pt x="319" y="3"/>
                  <a:pt x="316" y="0"/>
                  <a:pt x="308" y="0"/>
                </a:cubicBezTo>
                <a:cubicBezTo>
                  <a:pt x="288" y="0"/>
                  <a:pt x="238" y="3"/>
                  <a:pt x="218" y="3"/>
                </a:cubicBezTo>
                <a:cubicBezTo>
                  <a:pt x="207" y="3"/>
                  <a:pt x="182" y="3"/>
                  <a:pt x="171" y="3"/>
                </a:cubicBezTo>
                <a:cubicBezTo>
                  <a:pt x="157" y="0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46" y="25"/>
                  <a:pt x="148" y="25"/>
                  <a:pt x="162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6" y="448"/>
                  <a:pt x="20" y="448"/>
                </a:cubicBezTo>
                <a:cubicBezTo>
                  <a:pt x="8" y="448"/>
                  <a:pt x="0" y="448"/>
                  <a:pt x="0" y="465"/>
                </a:cubicBezTo>
                <a:cubicBezTo>
                  <a:pt x="0" y="465"/>
                  <a:pt x="0" y="473"/>
                  <a:pt x="11" y="473"/>
                </a:cubicBezTo>
                <a:cubicBezTo>
                  <a:pt x="31" y="473"/>
                  <a:pt x="81" y="470"/>
                  <a:pt x="101" y="470"/>
                </a:cubicBezTo>
                <a:cubicBezTo>
                  <a:pt x="112" y="470"/>
                  <a:pt x="137" y="470"/>
                  <a:pt x="148" y="470"/>
                </a:cubicBezTo>
                <a:cubicBezTo>
                  <a:pt x="162" y="473"/>
                  <a:pt x="179" y="473"/>
                  <a:pt x="193" y="473"/>
                </a:cubicBezTo>
                <a:cubicBezTo>
                  <a:pt x="196" y="473"/>
                  <a:pt x="207" y="473"/>
                  <a:pt x="207" y="459"/>
                </a:cubicBezTo>
                <a:cubicBezTo>
                  <a:pt x="207" y="448"/>
                  <a:pt x="199" y="448"/>
                  <a:pt x="185" y="448"/>
                </a:cubicBezTo>
                <a:cubicBezTo>
                  <a:pt x="185" y="448"/>
                  <a:pt x="171" y="448"/>
                  <a:pt x="160" y="448"/>
                </a:cubicBezTo>
                <a:cubicBezTo>
                  <a:pt x="143" y="445"/>
                  <a:pt x="143" y="442"/>
                  <a:pt x="143" y="437"/>
                </a:cubicBezTo>
                <a:cubicBezTo>
                  <a:pt x="143" y="431"/>
                  <a:pt x="151" y="406"/>
                  <a:pt x="176" y="302"/>
                </a:cubicBezTo>
                <a:lnTo>
                  <a:pt x="291" y="221"/>
                </a:lnTo>
                <a:lnTo>
                  <a:pt x="392" y="417"/>
                </a:lnTo>
                <a:cubicBezTo>
                  <a:pt x="395" y="426"/>
                  <a:pt x="395" y="426"/>
                  <a:pt x="395" y="431"/>
                </a:cubicBezTo>
                <a:cubicBezTo>
                  <a:pt x="395" y="445"/>
                  <a:pt x="375" y="448"/>
                  <a:pt x="364" y="448"/>
                </a:cubicBezTo>
                <a:cubicBezTo>
                  <a:pt x="356" y="448"/>
                  <a:pt x="347" y="448"/>
                  <a:pt x="347" y="465"/>
                </a:cubicBezTo>
                <a:cubicBezTo>
                  <a:pt x="347" y="465"/>
                  <a:pt x="347" y="473"/>
                  <a:pt x="358" y="473"/>
                </a:cubicBezTo>
                <a:cubicBezTo>
                  <a:pt x="378" y="473"/>
                  <a:pt x="426" y="470"/>
                  <a:pt x="445" y="470"/>
                </a:cubicBezTo>
                <a:cubicBezTo>
                  <a:pt x="468" y="470"/>
                  <a:pt x="496" y="473"/>
                  <a:pt x="515" y="473"/>
                </a:cubicBezTo>
                <a:cubicBezTo>
                  <a:pt x="524" y="473"/>
                  <a:pt x="529" y="468"/>
                  <a:pt x="529" y="459"/>
                </a:cubicBezTo>
                <a:cubicBezTo>
                  <a:pt x="529" y="448"/>
                  <a:pt x="518" y="448"/>
                  <a:pt x="512" y="448"/>
                </a:cubicBezTo>
                <a:cubicBezTo>
                  <a:pt x="498" y="448"/>
                  <a:pt x="479" y="448"/>
                  <a:pt x="468" y="426"/>
                </a:cubicBezTo>
                <a:lnTo>
                  <a:pt x="347" y="19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13" name="Freeform 7"/>
          <p:cNvSpPr/>
          <p:nvPr/>
        </p:nvSpPr>
        <p:spPr>
          <a:xfrm>
            <a:off x="2355480" y="56206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14" name="Freeform 8"/>
          <p:cNvSpPr/>
          <p:nvPr/>
        </p:nvSpPr>
        <p:spPr>
          <a:xfrm>
            <a:off x="2428920" y="5480640"/>
            <a:ext cx="162720" cy="170640"/>
          </a:xfrm>
          <a:custGeom>
            <a:avLst/>
            <a:gdLst/>
            <a:ahLst/>
            <a:rect l="0" t="0" r="r" b="b"/>
            <a:pathLst>
              <a:path w="452" h="474">
                <a:moveTo>
                  <a:pt x="238" y="56"/>
                </a:moveTo>
                <a:cubicBezTo>
                  <a:pt x="244" y="31"/>
                  <a:pt x="246" y="25"/>
                  <a:pt x="311" y="25"/>
                </a:cubicBezTo>
                <a:cubicBezTo>
                  <a:pt x="330" y="25"/>
                  <a:pt x="339" y="25"/>
                  <a:pt x="339" y="8"/>
                </a:cubicBezTo>
                <a:cubicBezTo>
                  <a:pt x="339" y="8"/>
                  <a:pt x="339" y="0"/>
                  <a:pt x="328" y="0"/>
                </a:cubicBezTo>
                <a:cubicBezTo>
                  <a:pt x="311" y="0"/>
                  <a:pt x="291" y="0"/>
                  <a:pt x="274" y="3"/>
                </a:cubicBezTo>
                <a:cubicBezTo>
                  <a:pt x="258" y="3"/>
                  <a:pt x="238" y="3"/>
                  <a:pt x="218" y="3"/>
                </a:cubicBezTo>
                <a:cubicBezTo>
                  <a:pt x="204" y="3"/>
                  <a:pt x="188" y="3"/>
                  <a:pt x="171" y="3"/>
                </a:cubicBezTo>
                <a:cubicBezTo>
                  <a:pt x="157" y="3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34" y="25"/>
                  <a:pt x="148" y="25"/>
                  <a:pt x="160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3" y="448"/>
                  <a:pt x="20" y="448"/>
                </a:cubicBezTo>
                <a:cubicBezTo>
                  <a:pt x="8" y="448"/>
                  <a:pt x="0" y="448"/>
                  <a:pt x="0" y="462"/>
                </a:cubicBezTo>
                <a:cubicBezTo>
                  <a:pt x="0" y="473"/>
                  <a:pt x="8" y="473"/>
                  <a:pt x="20" y="473"/>
                </a:cubicBezTo>
                <a:lnTo>
                  <a:pt x="370" y="473"/>
                </a:lnTo>
                <a:cubicBezTo>
                  <a:pt x="386" y="473"/>
                  <a:pt x="386" y="473"/>
                  <a:pt x="392" y="459"/>
                </a:cubicBezTo>
                <a:cubicBezTo>
                  <a:pt x="400" y="440"/>
                  <a:pt x="451" y="305"/>
                  <a:pt x="451" y="300"/>
                </a:cubicBezTo>
                <a:cubicBezTo>
                  <a:pt x="451" y="300"/>
                  <a:pt x="451" y="291"/>
                  <a:pt x="440" y="291"/>
                </a:cubicBezTo>
                <a:cubicBezTo>
                  <a:pt x="431" y="291"/>
                  <a:pt x="431" y="294"/>
                  <a:pt x="426" y="305"/>
                </a:cubicBezTo>
                <a:cubicBezTo>
                  <a:pt x="400" y="372"/>
                  <a:pt x="370" y="448"/>
                  <a:pt x="244" y="448"/>
                </a:cubicBezTo>
                <a:lnTo>
                  <a:pt x="165" y="448"/>
                </a:lnTo>
                <a:cubicBezTo>
                  <a:pt x="143" y="448"/>
                  <a:pt x="143" y="448"/>
                  <a:pt x="143" y="442"/>
                </a:cubicBezTo>
                <a:cubicBezTo>
                  <a:pt x="143" y="440"/>
                  <a:pt x="143" y="437"/>
                  <a:pt x="146" y="426"/>
                </a:cubicBezTo>
                <a:lnTo>
                  <a:pt x="238" y="5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15" name="Freeform 9"/>
          <p:cNvSpPr/>
          <p:nvPr/>
        </p:nvSpPr>
        <p:spPr>
          <a:xfrm>
            <a:off x="2633760" y="56206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16" name="Freeform 10"/>
          <p:cNvSpPr/>
          <p:nvPr/>
        </p:nvSpPr>
        <p:spPr>
          <a:xfrm>
            <a:off x="2707200" y="5543280"/>
            <a:ext cx="90000" cy="111240"/>
          </a:xfrm>
          <a:custGeom>
            <a:avLst/>
            <a:gdLst/>
            <a:ahLst/>
            <a:rect l="0" t="0" r="r" b="b"/>
            <a:pathLst>
              <a:path w="250" h="309">
                <a:moveTo>
                  <a:pt x="196" y="143"/>
                </a:moveTo>
                <a:cubicBezTo>
                  <a:pt x="207" y="143"/>
                  <a:pt x="218" y="143"/>
                  <a:pt x="218" y="132"/>
                </a:cubicBezTo>
                <a:cubicBezTo>
                  <a:pt x="218" y="118"/>
                  <a:pt x="210" y="118"/>
                  <a:pt x="196" y="118"/>
                </a:cubicBezTo>
                <a:lnTo>
                  <a:pt x="70" y="118"/>
                </a:lnTo>
                <a:cubicBezTo>
                  <a:pt x="92" y="56"/>
                  <a:pt x="137" y="25"/>
                  <a:pt x="199" y="25"/>
                </a:cubicBezTo>
                <a:lnTo>
                  <a:pt x="224" y="25"/>
                </a:lnTo>
                <a:cubicBezTo>
                  <a:pt x="235" y="25"/>
                  <a:pt x="249" y="25"/>
                  <a:pt x="249" y="11"/>
                </a:cubicBezTo>
                <a:cubicBezTo>
                  <a:pt x="249" y="0"/>
                  <a:pt x="241" y="0"/>
                  <a:pt x="227" y="0"/>
                </a:cubicBezTo>
                <a:lnTo>
                  <a:pt x="196" y="0"/>
                </a:lnTo>
                <a:cubicBezTo>
                  <a:pt x="104" y="0"/>
                  <a:pt x="0" y="64"/>
                  <a:pt x="0" y="171"/>
                </a:cubicBezTo>
                <a:cubicBezTo>
                  <a:pt x="0" y="252"/>
                  <a:pt x="62" y="308"/>
                  <a:pt x="143" y="308"/>
                </a:cubicBezTo>
                <a:cubicBezTo>
                  <a:pt x="162" y="308"/>
                  <a:pt x="193" y="302"/>
                  <a:pt x="230" y="283"/>
                </a:cubicBezTo>
                <a:cubicBezTo>
                  <a:pt x="244" y="274"/>
                  <a:pt x="246" y="272"/>
                  <a:pt x="246" y="269"/>
                </a:cubicBezTo>
                <a:cubicBezTo>
                  <a:pt x="246" y="266"/>
                  <a:pt x="246" y="255"/>
                  <a:pt x="235" y="255"/>
                </a:cubicBezTo>
                <a:cubicBezTo>
                  <a:pt x="232" y="255"/>
                  <a:pt x="230" y="255"/>
                  <a:pt x="227" y="258"/>
                </a:cubicBezTo>
                <a:cubicBezTo>
                  <a:pt x="202" y="274"/>
                  <a:pt x="174" y="288"/>
                  <a:pt x="146" y="288"/>
                </a:cubicBezTo>
                <a:cubicBezTo>
                  <a:pt x="118" y="288"/>
                  <a:pt x="59" y="274"/>
                  <a:pt x="59" y="193"/>
                </a:cubicBezTo>
                <a:cubicBezTo>
                  <a:pt x="59" y="185"/>
                  <a:pt x="59" y="171"/>
                  <a:pt x="64" y="143"/>
                </a:cubicBezTo>
                <a:lnTo>
                  <a:pt x="196" y="1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17" name="Freeform 11"/>
          <p:cNvSpPr/>
          <p:nvPr/>
        </p:nvSpPr>
        <p:spPr>
          <a:xfrm>
            <a:off x="2819160" y="5543280"/>
            <a:ext cx="134280" cy="111240"/>
          </a:xfrm>
          <a:custGeom>
            <a:avLst/>
            <a:gdLst/>
            <a:ahLst/>
            <a:rect l="0" t="0" r="r" b="b"/>
            <a:pathLst>
              <a:path w="373" h="309">
                <a:moveTo>
                  <a:pt x="207" y="48"/>
                </a:moveTo>
                <a:lnTo>
                  <a:pt x="336" y="48"/>
                </a:lnTo>
                <a:cubicBezTo>
                  <a:pt x="344" y="48"/>
                  <a:pt x="372" y="48"/>
                  <a:pt x="372" y="20"/>
                </a:cubicBezTo>
                <a:cubicBezTo>
                  <a:pt x="372" y="0"/>
                  <a:pt x="356" y="0"/>
                  <a:pt x="342" y="0"/>
                </a:cubicBezTo>
                <a:lnTo>
                  <a:pt x="123" y="0"/>
                </a:lnTo>
                <a:cubicBezTo>
                  <a:pt x="104" y="0"/>
                  <a:pt x="81" y="0"/>
                  <a:pt x="45" y="34"/>
                </a:cubicBezTo>
                <a:cubicBezTo>
                  <a:pt x="25" y="53"/>
                  <a:pt x="0" y="90"/>
                  <a:pt x="0" y="95"/>
                </a:cubicBezTo>
                <a:cubicBezTo>
                  <a:pt x="0" y="104"/>
                  <a:pt x="8" y="104"/>
                  <a:pt x="11" y="104"/>
                </a:cubicBezTo>
                <a:cubicBezTo>
                  <a:pt x="20" y="104"/>
                  <a:pt x="20" y="101"/>
                  <a:pt x="25" y="95"/>
                </a:cubicBezTo>
                <a:cubicBezTo>
                  <a:pt x="59" y="48"/>
                  <a:pt x="101" y="48"/>
                  <a:pt x="118" y="48"/>
                </a:cubicBezTo>
                <a:lnTo>
                  <a:pt x="179" y="48"/>
                </a:lnTo>
                <a:lnTo>
                  <a:pt x="112" y="269"/>
                </a:lnTo>
                <a:cubicBezTo>
                  <a:pt x="106" y="280"/>
                  <a:pt x="106" y="283"/>
                  <a:pt x="106" y="286"/>
                </a:cubicBezTo>
                <a:cubicBezTo>
                  <a:pt x="106" y="305"/>
                  <a:pt x="126" y="308"/>
                  <a:pt x="132" y="308"/>
                </a:cubicBezTo>
                <a:cubicBezTo>
                  <a:pt x="157" y="308"/>
                  <a:pt x="162" y="283"/>
                  <a:pt x="165" y="274"/>
                </a:cubicBezTo>
                <a:lnTo>
                  <a:pt x="207" y="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18" name="Freeform 12"/>
          <p:cNvSpPr/>
          <p:nvPr/>
        </p:nvSpPr>
        <p:spPr>
          <a:xfrm>
            <a:off x="3103200" y="5415120"/>
            <a:ext cx="237240" cy="83880"/>
          </a:xfrm>
          <a:custGeom>
            <a:avLst/>
            <a:gdLst/>
            <a:ahLst/>
            <a:rect l="0" t="0" r="r" b="b"/>
            <a:pathLst>
              <a:path w="659" h="233">
                <a:moveTo>
                  <a:pt x="624" y="39"/>
                </a:moveTo>
                <a:cubicBezTo>
                  <a:pt x="638" y="39"/>
                  <a:pt x="658" y="39"/>
                  <a:pt x="658" y="20"/>
                </a:cubicBezTo>
                <a:cubicBezTo>
                  <a:pt x="658" y="0"/>
                  <a:pt x="638" y="0"/>
                  <a:pt x="624" y="0"/>
                </a:cubicBezTo>
                <a:lnTo>
                  <a:pt x="34" y="0"/>
                </a:lnTo>
                <a:cubicBezTo>
                  <a:pt x="20" y="0"/>
                  <a:pt x="0" y="0"/>
                  <a:pt x="0" y="20"/>
                </a:cubicBezTo>
                <a:cubicBezTo>
                  <a:pt x="0" y="39"/>
                  <a:pt x="20" y="39"/>
                  <a:pt x="34" y="39"/>
                </a:cubicBezTo>
                <a:lnTo>
                  <a:pt x="624" y="39"/>
                </a:lnTo>
                <a:moveTo>
                  <a:pt x="624" y="232"/>
                </a:moveTo>
                <a:cubicBezTo>
                  <a:pt x="638" y="232"/>
                  <a:pt x="658" y="232"/>
                  <a:pt x="658" y="213"/>
                </a:cubicBezTo>
                <a:cubicBezTo>
                  <a:pt x="658" y="193"/>
                  <a:pt x="638" y="193"/>
                  <a:pt x="624" y="193"/>
                </a:cubicBezTo>
                <a:lnTo>
                  <a:pt x="34" y="193"/>
                </a:lnTo>
                <a:cubicBezTo>
                  <a:pt x="20" y="193"/>
                  <a:pt x="0" y="193"/>
                  <a:pt x="0" y="213"/>
                </a:cubicBezTo>
                <a:cubicBezTo>
                  <a:pt x="0" y="232"/>
                  <a:pt x="20" y="232"/>
                  <a:pt x="34" y="232"/>
                </a:cubicBezTo>
                <a:lnTo>
                  <a:pt x="624" y="23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19" name="Freeform 13"/>
          <p:cNvSpPr/>
          <p:nvPr/>
        </p:nvSpPr>
        <p:spPr>
          <a:xfrm>
            <a:off x="3486240" y="5449320"/>
            <a:ext cx="218160" cy="15480"/>
          </a:xfrm>
          <a:custGeom>
            <a:avLst/>
            <a:gdLst/>
            <a:ahLst/>
            <a:rect l="0" t="0" r="r" b="b"/>
            <a:pathLst>
              <a:path w="606" h="43">
                <a:moveTo>
                  <a:pt x="568" y="42"/>
                </a:moveTo>
                <a:cubicBezTo>
                  <a:pt x="585" y="42"/>
                  <a:pt x="605" y="42"/>
                  <a:pt x="605" y="22"/>
                </a:cubicBezTo>
                <a:cubicBezTo>
                  <a:pt x="605" y="0"/>
                  <a:pt x="585" y="0"/>
                  <a:pt x="568" y="0"/>
                </a:cubicBezTo>
                <a:lnTo>
                  <a:pt x="34" y="0"/>
                </a:lnTo>
                <a:cubicBezTo>
                  <a:pt x="17" y="0"/>
                  <a:pt x="0" y="0"/>
                  <a:pt x="0" y="22"/>
                </a:cubicBezTo>
                <a:cubicBezTo>
                  <a:pt x="0" y="42"/>
                  <a:pt x="17" y="42"/>
                  <a:pt x="34" y="42"/>
                </a:cubicBezTo>
                <a:lnTo>
                  <a:pt x="568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20" name="Freeform 14"/>
          <p:cNvSpPr/>
          <p:nvPr/>
        </p:nvSpPr>
        <p:spPr>
          <a:xfrm>
            <a:off x="4046760" y="5069520"/>
            <a:ext cx="118440" cy="237240"/>
          </a:xfrm>
          <a:custGeom>
            <a:avLst/>
            <a:gdLst/>
            <a:ahLst/>
            <a:rect l="0" t="0" r="r" b="b"/>
            <a:pathLst>
              <a:path w="329" h="659">
                <a:moveTo>
                  <a:pt x="204" y="25"/>
                </a:moveTo>
                <a:cubicBezTo>
                  <a:pt x="204" y="3"/>
                  <a:pt x="204" y="0"/>
                  <a:pt x="182" y="0"/>
                </a:cubicBezTo>
                <a:cubicBezTo>
                  <a:pt x="120" y="64"/>
                  <a:pt x="31" y="64"/>
                  <a:pt x="0" y="64"/>
                </a:cubicBezTo>
                <a:lnTo>
                  <a:pt x="0" y="95"/>
                </a:lnTo>
                <a:cubicBezTo>
                  <a:pt x="20" y="95"/>
                  <a:pt x="78" y="95"/>
                  <a:pt x="129" y="67"/>
                </a:cubicBezTo>
                <a:lnTo>
                  <a:pt x="129" y="580"/>
                </a:lnTo>
                <a:cubicBezTo>
                  <a:pt x="129" y="616"/>
                  <a:pt x="126" y="627"/>
                  <a:pt x="36" y="627"/>
                </a:cubicBezTo>
                <a:lnTo>
                  <a:pt x="6" y="627"/>
                </a:lnTo>
                <a:lnTo>
                  <a:pt x="6" y="658"/>
                </a:lnTo>
                <a:cubicBezTo>
                  <a:pt x="42" y="655"/>
                  <a:pt x="126" y="655"/>
                  <a:pt x="168" y="655"/>
                </a:cubicBezTo>
                <a:cubicBezTo>
                  <a:pt x="207" y="655"/>
                  <a:pt x="294" y="655"/>
                  <a:pt x="328" y="658"/>
                </a:cubicBezTo>
                <a:lnTo>
                  <a:pt x="328" y="627"/>
                </a:lnTo>
                <a:lnTo>
                  <a:pt x="297" y="627"/>
                </a:lnTo>
                <a:cubicBezTo>
                  <a:pt x="207" y="627"/>
                  <a:pt x="204" y="616"/>
                  <a:pt x="204" y="580"/>
                </a:cubicBezTo>
                <a:lnTo>
                  <a:pt x="204" y="2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21" name="Freeform 15"/>
          <p:cNvSpPr/>
          <p:nvPr/>
        </p:nvSpPr>
        <p:spPr>
          <a:xfrm>
            <a:off x="3775680" y="5449320"/>
            <a:ext cx="657720" cy="15480"/>
          </a:xfrm>
          <a:custGeom>
            <a:avLst/>
            <a:gdLst/>
            <a:ahLst/>
            <a:rect l="0" t="0" r="r" b="b"/>
            <a:pathLst>
              <a:path w="1827" h="43">
                <a:moveTo>
                  <a:pt x="913" y="42"/>
                </a:moveTo>
                <a:lnTo>
                  <a:pt x="0" y="42"/>
                </a:lnTo>
                <a:lnTo>
                  <a:pt x="0" y="0"/>
                </a:lnTo>
                <a:lnTo>
                  <a:pt x="1826" y="0"/>
                </a:lnTo>
                <a:lnTo>
                  <a:pt x="1826" y="42"/>
                </a:lnTo>
                <a:lnTo>
                  <a:pt x="913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22" name="Freeform 16"/>
          <p:cNvSpPr/>
          <p:nvPr/>
        </p:nvSpPr>
        <p:spPr>
          <a:xfrm>
            <a:off x="3794760" y="5542200"/>
            <a:ext cx="175680" cy="251280"/>
          </a:xfrm>
          <a:custGeom>
            <a:avLst/>
            <a:gdLst/>
            <a:ahLst/>
            <a:rect l="0" t="0" r="r" b="b"/>
            <a:pathLst>
              <a:path w="488" h="698">
                <a:moveTo>
                  <a:pt x="230" y="11"/>
                </a:moveTo>
                <a:cubicBezTo>
                  <a:pt x="230" y="11"/>
                  <a:pt x="230" y="0"/>
                  <a:pt x="216" y="0"/>
                </a:cubicBezTo>
                <a:cubicBezTo>
                  <a:pt x="193" y="0"/>
                  <a:pt x="120" y="8"/>
                  <a:pt x="95" y="11"/>
                </a:cubicBezTo>
                <a:cubicBezTo>
                  <a:pt x="87" y="11"/>
                  <a:pt x="78" y="11"/>
                  <a:pt x="78" y="31"/>
                </a:cubicBezTo>
                <a:cubicBezTo>
                  <a:pt x="78" y="42"/>
                  <a:pt x="87" y="42"/>
                  <a:pt x="101" y="42"/>
                </a:cubicBezTo>
                <a:cubicBezTo>
                  <a:pt x="148" y="42"/>
                  <a:pt x="151" y="48"/>
                  <a:pt x="151" y="59"/>
                </a:cubicBezTo>
                <a:lnTo>
                  <a:pt x="148" y="78"/>
                </a:lnTo>
                <a:lnTo>
                  <a:pt x="3" y="647"/>
                </a:lnTo>
                <a:cubicBezTo>
                  <a:pt x="0" y="661"/>
                  <a:pt x="0" y="663"/>
                  <a:pt x="0" y="669"/>
                </a:cubicBezTo>
                <a:cubicBezTo>
                  <a:pt x="0" y="691"/>
                  <a:pt x="20" y="697"/>
                  <a:pt x="28" y="697"/>
                </a:cubicBezTo>
                <a:cubicBezTo>
                  <a:pt x="45" y="697"/>
                  <a:pt x="62" y="686"/>
                  <a:pt x="64" y="672"/>
                </a:cubicBezTo>
                <a:lnTo>
                  <a:pt x="84" y="596"/>
                </a:lnTo>
                <a:lnTo>
                  <a:pt x="106" y="507"/>
                </a:lnTo>
                <a:cubicBezTo>
                  <a:pt x="112" y="484"/>
                  <a:pt x="118" y="462"/>
                  <a:pt x="123" y="440"/>
                </a:cubicBezTo>
                <a:cubicBezTo>
                  <a:pt x="126" y="434"/>
                  <a:pt x="132" y="403"/>
                  <a:pt x="134" y="398"/>
                </a:cubicBezTo>
                <a:cubicBezTo>
                  <a:pt x="137" y="386"/>
                  <a:pt x="168" y="333"/>
                  <a:pt x="202" y="305"/>
                </a:cubicBezTo>
                <a:cubicBezTo>
                  <a:pt x="224" y="288"/>
                  <a:pt x="252" y="272"/>
                  <a:pt x="297" y="272"/>
                </a:cubicBezTo>
                <a:cubicBezTo>
                  <a:pt x="339" y="272"/>
                  <a:pt x="350" y="305"/>
                  <a:pt x="350" y="339"/>
                </a:cubicBezTo>
                <a:cubicBezTo>
                  <a:pt x="350" y="392"/>
                  <a:pt x="311" y="501"/>
                  <a:pt x="288" y="560"/>
                </a:cubicBezTo>
                <a:cubicBezTo>
                  <a:pt x="280" y="585"/>
                  <a:pt x="274" y="596"/>
                  <a:pt x="274" y="616"/>
                </a:cubicBezTo>
                <a:cubicBezTo>
                  <a:pt x="274" y="661"/>
                  <a:pt x="311" y="697"/>
                  <a:pt x="356" y="697"/>
                </a:cubicBezTo>
                <a:cubicBezTo>
                  <a:pt x="448" y="697"/>
                  <a:pt x="487" y="552"/>
                  <a:pt x="487" y="543"/>
                </a:cubicBezTo>
                <a:cubicBezTo>
                  <a:pt x="487" y="535"/>
                  <a:pt x="476" y="535"/>
                  <a:pt x="473" y="535"/>
                </a:cubicBezTo>
                <a:cubicBezTo>
                  <a:pt x="465" y="535"/>
                  <a:pt x="465" y="538"/>
                  <a:pt x="459" y="552"/>
                </a:cubicBezTo>
                <a:cubicBezTo>
                  <a:pt x="445" y="605"/>
                  <a:pt x="412" y="675"/>
                  <a:pt x="358" y="675"/>
                </a:cubicBezTo>
                <a:cubicBezTo>
                  <a:pt x="342" y="675"/>
                  <a:pt x="333" y="663"/>
                  <a:pt x="333" y="641"/>
                </a:cubicBezTo>
                <a:cubicBezTo>
                  <a:pt x="333" y="619"/>
                  <a:pt x="344" y="594"/>
                  <a:pt x="353" y="571"/>
                </a:cubicBezTo>
                <a:cubicBezTo>
                  <a:pt x="367" y="529"/>
                  <a:pt x="412" y="412"/>
                  <a:pt x="412" y="356"/>
                </a:cubicBezTo>
                <a:cubicBezTo>
                  <a:pt x="412" y="291"/>
                  <a:pt x="372" y="249"/>
                  <a:pt x="300" y="249"/>
                </a:cubicBezTo>
                <a:cubicBezTo>
                  <a:pt x="235" y="249"/>
                  <a:pt x="190" y="280"/>
                  <a:pt x="151" y="325"/>
                </a:cubicBezTo>
                <a:lnTo>
                  <a:pt x="230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23" name="Freeform 17"/>
          <p:cNvSpPr/>
          <p:nvPr/>
        </p:nvSpPr>
        <p:spPr>
          <a:xfrm>
            <a:off x="3999240" y="5542200"/>
            <a:ext cx="161640" cy="251280"/>
          </a:xfrm>
          <a:custGeom>
            <a:avLst/>
            <a:gdLst/>
            <a:ahLst/>
            <a:rect l="0" t="0" r="r" b="b"/>
            <a:pathLst>
              <a:path w="449" h="698">
                <a:moveTo>
                  <a:pt x="230" y="11"/>
                </a:moveTo>
                <a:cubicBezTo>
                  <a:pt x="230" y="11"/>
                  <a:pt x="230" y="0"/>
                  <a:pt x="216" y="0"/>
                </a:cubicBezTo>
                <a:cubicBezTo>
                  <a:pt x="193" y="0"/>
                  <a:pt x="123" y="8"/>
                  <a:pt x="95" y="11"/>
                </a:cubicBezTo>
                <a:cubicBezTo>
                  <a:pt x="87" y="11"/>
                  <a:pt x="78" y="11"/>
                  <a:pt x="78" y="31"/>
                </a:cubicBezTo>
                <a:cubicBezTo>
                  <a:pt x="78" y="42"/>
                  <a:pt x="87" y="42"/>
                  <a:pt x="101" y="42"/>
                </a:cubicBezTo>
                <a:cubicBezTo>
                  <a:pt x="148" y="42"/>
                  <a:pt x="151" y="48"/>
                  <a:pt x="151" y="59"/>
                </a:cubicBezTo>
                <a:lnTo>
                  <a:pt x="148" y="78"/>
                </a:lnTo>
                <a:lnTo>
                  <a:pt x="3" y="647"/>
                </a:lnTo>
                <a:cubicBezTo>
                  <a:pt x="0" y="661"/>
                  <a:pt x="0" y="663"/>
                  <a:pt x="0" y="669"/>
                </a:cubicBezTo>
                <a:cubicBezTo>
                  <a:pt x="0" y="691"/>
                  <a:pt x="20" y="697"/>
                  <a:pt x="28" y="697"/>
                </a:cubicBezTo>
                <a:cubicBezTo>
                  <a:pt x="42" y="697"/>
                  <a:pt x="56" y="689"/>
                  <a:pt x="62" y="675"/>
                </a:cubicBezTo>
                <a:cubicBezTo>
                  <a:pt x="67" y="666"/>
                  <a:pt x="112" y="484"/>
                  <a:pt x="118" y="459"/>
                </a:cubicBezTo>
                <a:cubicBezTo>
                  <a:pt x="151" y="462"/>
                  <a:pt x="232" y="479"/>
                  <a:pt x="232" y="543"/>
                </a:cubicBezTo>
                <a:cubicBezTo>
                  <a:pt x="232" y="552"/>
                  <a:pt x="232" y="554"/>
                  <a:pt x="230" y="563"/>
                </a:cubicBezTo>
                <a:cubicBezTo>
                  <a:pt x="227" y="577"/>
                  <a:pt x="227" y="588"/>
                  <a:pt x="227" y="599"/>
                </a:cubicBezTo>
                <a:cubicBezTo>
                  <a:pt x="227" y="658"/>
                  <a:pt x="266" y="697"/>
                  <a:pt x="316" y="697"/>
                </a:cubicBezTo>
                <a:cubicBezTo>
                  <a:pt x="347" y="697"/>
                  <a:pt x="372" y="680"/>
                  <a:pt x="395" y="644"/>
                </a:cubicBezTo>
                <a:cubicBezTo>
                  <a:pt x="420" y="602"/>
                  <a:pt x="431" y="546"/>
                  <a:pt x="431" y="543"/>
                </a:cubicBezTo>
                <a:cubicBezTo>
                  <a:pt x="431" y="535"/>
                  <a:pt x="423" y="535"/>
                  <a:pt x="420" y="535"/>
                </a:cubicBezTo>
                <a:cubicBezTo>
                  <a:pt x="409" y="535"/>
                  <a:pt x="409" y="538"/>
                  <a:pt x="406" y="552"/>
                </a:cubicBezTo>
                <a:cubicBezTo>
                  <a:pt x="386" y="624"/>
                  <a:pt x="361" y="675"/>
                  <a:pt x="319" y="675"/>
                </a:cubicBezTo>
                <a:cubicBezTo>
                  <a:pt x="300" y="675"/>
                  <a:pt x="288" y="663"/>
                  <a:pt x="288" y="627"/>
                </a:cubicBezTo>
                <a:cubicBezTo>
                  <a:pt x="288" y="610"/>
                  <a:pt x="291" y="588"/>
                  <a:pt x="294" y="574"/>
                </a:cubicBezTo>
                <a:cubicBezTo>
                  <a:pt x="300" y="557"/>
                  <a:pt x="300" y="552"/>
                  <a:pt x="300" y="543"/>
                </a:cubicBezTo>
                <a:cubicBezTo>
                  <a:pt x="300" y="479"/>
                  <a:pt x="238" y="451"/>
                  <a:pt x="151" y="440"/>
                </a:cubicBezTo>
                <a:cubicBezTo>
                  <a:pt x="182" y="420"/>
                  <a:pt x="216" y="389"/>
                  <a:pt x="238" y="367"/>
                </a:cubicBezTo>
                <a:cubicBezTo>
                  <a:pt x="286" y="314"/>
                  <a:pt x="330" y="272"/>
                  <a:pt x="378" y="272"/>
                </a:cubicBezTo>
                <a:cubicBezTo>
                  <a:pt x="386" y="272"/>
                  <a:pt x="386" y="272"/>
                  <a:pt x="389" y="272"/>
                </a:cubicBezTo>
                <a:cubicBezTo>
                  <a:pt x="400" y="274"/>
                  <a:pt x="400" y="274"/>
                  <a:pt x="409" y="280"/>
                </a:cubicBezTo>
                <a:cubicBezTo>
                  <a:pt x="412" y="280"/>
                  <a:pt x="412" y="283"/>
                  <a:pt x="412" y="283"/>
                </a:cubicBezTo>
                <a:cubicBezTo>
                  <a:pt x="367" y="286"/>
                  <a:pt x="356" y="325"/>
                  <a:pt x="356" y="336"/>
                </a:cubicBezTo>
                <a:cubicBezTo>
                  <a:pt x="356" y="353"/>
                  <a:pt x="367" y="372"/>
                  <a:pt x="395" y="372"/>
                </a:cubicBezTo>
                <a:cubicBezTo>
                  <a:pt x="420" y="372"/>
                  <a:pt x="448" y="350"/>
                  <a:pt x="448" y="311"/>
                </a:cubicBezTo>
                <a:cubicBezTo>
                  <a:pt x="448" y="283"/>
                  <a:pt x="426" y="249"/>
                  <a:pt x="381" y="249"/>
                </a:cubicBezTo>
                <a:cubicBezTo>
                  <a:pt x="353" y="249"/>
                  <a:pt x="308" y="258"/>
                  <a:pt x="238" y="336"/>
                </a:cubicBezTo>
                <a:cubicBezTo>
                  <a:pt x="204" y="372"/>
                  <a:pt x="165" y="414"/>
                  <a:pt x="126" y="428"/>
                </a:cubicBezTo>
                <a:lnTo>
                  <a:pt x="230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24" name="Freeform 18"/>
          <p:cNvSpPr/>
          <p:nvPr/>
        </p:nvSpPr>
        <p:spPr>
          <a:xfrm>
            <a:off x="4183920" y="5548320"/>
            <a:ext cx="242280" cy="241200"/>
          </a:xfrm>
          <a:custGeom>
            <a:avLst/>
            <a:gdLst/>
            <a:ahLst/>
            <a:rect l="0" t="0" r="r" b="b"/>
            <a:pathLst>
              <a:path w="673" h="670">
                <a:moveTo>
                  <a:pt x="398" y="70"/>
                </a:moveTo>
                <a:cubicBezTo>
                  <a:pt x="406" y="42"/>
                  <a:pt x="409" y="36"/>
                  <a:pt x="420" y="34"/>
                </a:cubicBezTo>
                <a:cubicBezTo>
                  <a:pt x="431" y="31"/>
                  <a:pt x="462" y="31"/>
                  <a:pt x="484" y="31"/>
                </a:cubicBezTo>
                <a:cubicBezTo>
                  <a:pt x="582" y="31"/>
                  <a:pt x="627" y="34"/>
                  <a:pt x="627" y="112"/>
                </a:cubicBezTo>
                <a:cubicBezTo>
                  <a:pt x="627" y="126"/>
                  <a:pt x="624" y="165"/>
                  <a:pt x="619" y="190"/>
                </a:cubicBezTo>
                <a:cubicBezTo>
                  <a:pt x="619" y="196"/>
                  <a:pt x="616" y="207"/>
                  <a:pt x="616" y="210"/>
                </a:cubicBezTo>
                <a:cubicBezTo>
                  <a:pt x="616" y="216"/>
                  <a:pt x="619" y="221"/>
                  <a:pt x="627" y="221"/>
                </a:cubicBezTo>
                <a:cubicBezTo>
                  <a:pt x="638" y="221"/>
                  <a:pt x="641" y="216"/>
                  <a:pt x="644" y="199"/>
                </a:cubicBezTo>
                <a:lnTo>
                  <a:pt x="669" y="28"/>
                </a:lnTo>
                <a:cubicBezTo>
                  <a:pt x="672" y="22"/>
                  <a:pt x="672" y="14"/>
                  <a:pt x="672" y="11"/>
                </a:cubicBezTo>
                <a:cubicBezTo>
                  <a:pt x="672" y="0"/>
                  <a:pt x="661" y="0"/>
                  <a:pt x="644" y="0"/>
                </a:cubicBezTo>
                <a:lnTo>
                  <a:pt x="98" y="0"/>
                </a:lnTo>
                <a:cubicBezTo>
                  <a:pt x="73" y="0"/>
                  <a:pt x="73" y="0"/>
                  <a:pt x="64" y="20"/>
                </a:cubicBezTo>
                <a:lnTo>
                  <a:pt x="6" y="193"/>
                </a:lnTo>
                <a:cubicBezTo>
                  <a:pt x="6" y="196"/>
                  <a:pt x="0" y="210"/>
                  <a:pt x="0" y="213"/>
                </a:cubicBezTo>
                <a:cubicBezTo>
                  <a:pt x="0" y="218"/>
                  <a:pt x="6" y="221"/>
                  <a:pt x="11" y="221"/>
                </a:cubicBezTo>
                <a:cubicBezTo>
                  <a:pt x="22" y="221"/>
                  <a:pt x="22" y="218"/>
                  <a:pt x="28" y="202"/>
                </a:cubicBezTo>
                <a:cubicBezTo>
                  <a:pt x="81" y="48"/>
                  <a:pt x="106" y="31"/>
                  <a:pt x="255" y="31"/>
                </a:cubicBezTo>
                <a:lnTo>
                  <a:pt x="291" y="31"/>
                </a:lnTo>
                <a:cubicBezTo>
                  <a:pt x="319" y="31"/>
                  <a:pt x="319" y="34"/>
                  <a:pt x="319" y="42"/>
                </a:cubicBezTo>
                <a:cubicBezTo>
                  <a:pt x="319" y="48"/>
                  <a:pt x="316" y="62"/>
                  <a:pt x="316" y="64"/>
                </a:cubicBezTo>
                <a:lnTo>
                  <a:pt x="185" y="591"/>
                </a:lnTo>
                <a:cubicBezTo>
                  <a:pt x="174" y="627"/>
                  <a:pt x="171" y="638"/>
                  <a:pt x="67" y="638"/>
                </a:cubicBezTo>
                <a:cubicBezTo>
                  <a:pt x="31" y="638"/>
                  <a:pt x="25" y="638"/>
                  <a:pt x="25" y="658"/>
                </a:cubicBezTo>
                <a:cubicBezTo>
                  <a:pt x="25" y="669"/>
                  <a:pt x="36" y="669"/>
                  <a:pt x="42" y="669"/>
                </a:cubicBezTo>
                <a:cubicBezTo>
                  <a:pt x="67" y="669"/>
                  <a:pt x="95" y="666"/>
                  <a:pt x="123" y="666"/>
                </a:cubicBezTo>
                <a:cubicBezTo>
                  <a:pt x="151" y="666"/>
                  <a:pt x="179" y="666"/>
                  <a:pt x="207" y="666"/>
                </a:cubicBezTo>
                <a:cubicBezTo>
                  <a:pt x="235" y="666"/>
                  <a:pt x="263" y="666"/>
                  <a:pt x="288" y="666"/>
                </a:cubicBezTo>
                <a:cubicBezTo>
                  <a:pt x="316" y="666"/>
                  <a:pt x="347" y="669"/>
                  <a:pt x="375" y="669"/>
                </a:cubicBezTo>
                <a:cubicBezTo>
                  <a:pt x="384" y="669"/>
                  <a:pt x="398" y="669"/>
                  <a:pt x="398" y="649"/>
                </a:cubicBezTo>
                <a:cubicBezTo>
                  <a:pt x="398" y="638"/>
                  <a:pt x="389" y="638"/>
                  <a:pt x="364" y="638"/>
                </a:cubicBezTo>
                <a:cubicBezTo>
                  <a:pt x="339" y="638"/>
                  <a:pt x="325" y="638"/>
                  <a:pt x="300" y="635"/>
                </a:cubicBezTo>
                <a:cubicBezTo>
                  <a:pt x="272" y="633"/>
                  <a:pt x="263" y="630"/>
                  <a:pt x="263" y="616"/>
                </a:cubicBezTo>
                <a:cubicBezTo>
                  <a:pt x="263" y="613"/>
                  <a:pt x="263" y="608"/>
                  <a:pt x="266" y="594"/>
                </a:cubicBezTo>
                <a:lnTo>
                  <a:pt x="398" y="7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25" name="Freeform 19"/>
          <p:cNvSpPr/>
          <p:nvPr/>
        </p:nvSpPr>
        <p:spPr>
          <a:xfrm>
            <a:off x="4552920" y="5208480"/>
            <a:ext cx="473040" cy="497160"/>
          </a:xfrm>
          <a:custGeom>
            <a:avLst/>
            <a:gdLst/>
            <a:ahLst/>
            <a:rect l="0" t="0" r="r" b="b"/>
            <a:pathLst>
              <a:path w="1314" h="1381">
                <a:moveTo>
                  <a:pt x="1193" y="1380"/>
                </a:moveTo>
                <a:lnTo>
                  <a:pt x="1313" y="1064"/>
                </a:lnTo>
                <a:lnTo>
                  <a:pt x="1288" y="1064"/>
                </a:lnTo>
                <a:cubicBezTo>
                  <a:pt x="1249" y="1167"/>
                  <a:pt x="1145" y="1235"/>
                  <a:pt x="1030" y="1263"/>
                </a:cubicBezTo>
                <a:cubicBezTo>
                  <a:pt x="1011" y="1268"/>
                  <a:pt x="913" y="1293"/>
                  <a:pt x="725" y="1293"/>
                </a:cubicBezTo>
                <a:lnTo>
                  <a:pt x="129" y="1293"/>
                </a:lnTo>
                <a:lnTo>
                  <a:pt x="633" y="705"/>
                </a:lnTo>
                <a:cubicBezTo>
                  <a:pt x="638" y="697"/>
                  <a:pt x="641" y="694"/>
                  <a:pt x="641" y="691"/>
                </a:cubicBezTo>
                <a:cubicBezTo>
                  <a:pt x="641" y="689"/>
                  <a:pt x="641" y="686"/>
                  <a:pt x="633" y="675"/>
                </a:cubicBezTo>
                <a:lnTo>
                  <a:pt x="174" y="48"/>
                </a:lnTo>
                <a:lnTo>
                  <a:pt x="714" y="48"/>
                </a:lnTo>
                <a:cubicBezTo>
                  <a:pt x="848" y="48"/>
                  <a:pt x="938" y="62"/>
                  <a:pt x="946" y="64"/>
                </a:cubicBezTo>
                <a:cubicBezTo>
                  <a:pt x="1000" y="70"/>
                  <a:pt x="1084" y="87"/>
                  <a:pt x="1162" y="137"/>
                </a:cubicBezTo>
                <a:cubicBezTo>
                  <a:pt x="1187" y="154"/>
                  <a:pt x="1254" y="196"/>
                  <a:pt x="1288" y="277"/>
                </a:cubicBezTo>
                <a:lnTo>
                  <a:pt x="1313" y="277"/>
                </a:lnTo>
                <a:lnTo>
                  <a:pt x="1193" y="0"/>
                </a:lnTo>
                <a:lnTo>
                  <a:pt x="28" y="0"/>
                </a:lnTo>
                <a:cubicBezTo>
                  <a:pt x="6" y="0"/>
                  <a:pt x="3" y="0"/>
                  <a:pt x="0" y="6"/>
                </a:cubicBezTo>
                <a:cubicBezTo>
                  <a:pt x="0" y="11"/>
                  <a:pt x="0" y="28"/>
                  <a:pt x="0" y="39"/>
                </a:cubicBezTo>
                <a:lnTo>
                  <a:pt x="521" y="753"/>
                </a:lnTo>
                <a:lnTo>
                  <a:pt x="11" y="1352"/>
                </a:lnTo>
                <a:cubicBezTo>
                  <a:pt x="0" y="1363"/>
                  <a:pt x="0" y="1369"/>
                  <a:pt x="0" y="1369"/>
                </a:cubicBezTo>
                <a:cubicBezTo>
                  <a:pt x="0" y="1380"/>
                  <a:pt x="11" y="1380"/>
                  <a:pt x="28" y="1380"/>
                </a:cubicBezTo>
                <a:lnTo>
                  <a:pt x="1193" y="138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26" name="Freeform 20"/>
          <p:cNvSpPr/>
          <p:nvPr/>
        </p:nvSpPr>
        <p:spPr>
          <a:xfrm>
            <a:off x="4664520" y="58615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27" name="Freeform 21"/>
          <p:cNvSpPr/>
          <p:nvPr/>
        </p:nvSpPr>
        <p:spPr>
          <a:xfrm>
            <a:off x="4820040" y="579924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28" name="Freeform 22"/>
          <p:cNvSpPr/>
          <p:nvPr/>
        </p:nvSpPr>
        <p:spPr>
          <a:xfrm>
            <a:off x="5116320" y="5292360"/>
            <a:ext cx="244440" cy="255240"/>
          </a:xfrm>
          <a:custGeom>
            <a:avLst/>
            <a:gdLst/>
            <a:ahLst/>
            <a:rect l="0" t="0" r="r" b="b"/>
            <a:pathLst>
              <a:path w="679" h="709">
                <a:moveTo>
                  <a:pt x="143" y="594"/>
                </a:moveTo>
                <a:cubicBezTo>
                  <a:pt x="104" y="661"/>
                  <a:pt x="64" y="675"/>
                  <a:pt x="20" y="677"/>
                </a:cubicBezTo>
                <a:cubicBezTo>
                  <a:pt x="8" y="677"/>
                  <a:pt x="0" y="677"/>
                  <a:pt x="0" y="697"/>
                </a:cubicBezTo>
                <a:cubicBezTo>
                  <a:pt x="0" y="703"/>
                  <a:pt x="6" y="708"/>
                  <a:pt x="14" y="708"/>
                </a:cubicBezTo>
                <a:cubicBezTo>
                  <a:pt x="39" y="708"/>
                  <a:pt x="70" y="705"/>
                  <a:pt x="98" y="705"/>
                </a:cubicBezTo>
                <a:cubicBezTo>
                  <a:pt x="132" y="705"/>
                  <a:pt x="165" y="708"/>
                  <a:pt x="196" y="708"/>
                </a:cubicBezTo>
                <a:cubicBezTo>
                  <a:pt x="202" y="708"/>
                  <a:pt x="216" y="708"/>
                  <a:pt x="216" y="689"/>
                </a:cubicBezTo>
                <a:cubicBezTo>
                  <a:pt x="216" y="677"/>
                  <a:pt x="207" y="677"/>
                  <a:pt x="199" y="677"/>
                </a:cubicBezTo>
                <a:cubicBezTo>
                  <a:pt x="176" y="675"/>
                  <a:pt x="154" y="666"/>
                  <a:pt x="154" y="641"/>
                </a:cubicBezTo>
                <a:cubicBezTo>
                  <a:pt x="154" y="630"/>
                  <a:pt x="160" y="619"/>
                  <a:pt x="168" y="605"/>
                </a:cubicBezTo>
                <a:lnTo>
                  <a:pt x="241" y="479"/>
                </a:lnTo>
                <a:lnTo>
                  <a:pt x="490" y="479"/>
                </a:lnTo>
                <a:cubicBezTo>
                  <a:pt x="493" y="501"/>
                  <a:pt x="507" y="635"/>
                  <a:pt x="507" y="644"/>
                </a:cubicBezTo>
                <a:cubicBezTo>
                  <a:pt x="507" y="675"/>
                  <a:pt x="454" y="677"/>
                  <a:pt x="434" y="677"/>
                </a:cubicBezTo>
                <a:cubicBezTo>
                  <a:pt x="420" y="677"/>
                  <a:pt x="412" y="677"/>
                  <a:pt x="412" y="697"/>
                </a:cubicBezTo>
                <a:cubicBezTo>
                  <a:pt x="412" y="708"/>
                  <a:pt x="423" y="708"/>
                  <a:pt x="426" y="708"/>
                </a:cubicBezTo>
                <a:cubicBezTo>
                  <a:pt x="465" y="708"/>
                  <a:pt x="507" y="705"/>
                  <a:pt x="549" y="705"/>
                </a:cubicBezTo>
                <a:cubicBezTo>
                  <a:pt x="574" y="705"/>
                  <a:pt x="636" y="708"/>
                  <a:pt x="661" y="708"/>
                </a:cubicBezTo>
                <a:cubicBezTo>
                  <a:pt x="666" y="708"/>
                  <a:pt x="678" y="708"/>
                  <a:pt x="678" y="689"/>
                </a:cubicBezTo>
                <a:cubicBezTo>
                  <a:pt x="678" y="677"/>
                  <a:pt x="669" y="677"/>
                  <a:pt x="655" y="677"/>
                </a:cubicBezTo>
                <a:cubicBezTo>
                  <a:pt x="594" y="677"/>
                  <a:pt x="594" y="669"/>
                  <a:pt x="591" y="641"/>
                </a:cubicBezTo>
                <a:lnTo>
                  <a:pt x="532" y="22"/>
                </a:lnTo>
                <a:cubicBezTo>
                  <a:pt x="529" y="3"/>
                  <a:pt x="529" y="0"/>
                  <a:pt x="512" y="0"/>
                </a:cubicBezTo>
                <a:cubicBezTo>
                  <a:pt x="496" y="0"/>
                  <a:pt x="493" y="6"/>
                  <a:pt x="487" y="17"/>
                </a:cubicBezTo>
                <a:lnTo>
                  <a:pt x="143" y="594"/>
                </a:lnTo>
                <a:moveTo>
                  <a:pt x="260" y="448"/>
                </a:moveTo>
                <a:lnTo>
                  <a:pt x="456" y="123"/>
                </a:lnTo>
                <a:lnTo>
                  <a:pt x="487" y="448"/>
                </a:lnTo>
                <a:lnTo>
                  <a:pt x="260" y="4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29" name="Freeform 23"/>
          <p:cNvSpPr/>
          <p:nvPr/>
        </p:nvSpPr>
        <p:spPr>
          <a:xfrm>
            <a:off x="5386320" y="5429160"/>
            <a:ext cx="227160" cy="170640"/>
          </a:xfrm>
          <a:custGeom>
            <a:avLst/>
            <a:gdLst/>
            <a:ahLst/>
            <a:rect l="0" t="0" r="r" b="b"/>
            <a:pathLst>
              <a:path w="631" h="474">
                <a:moveTo>
                  <a:pt x="347" y="196"/>
                </a:moveTo>
                <a:cubicBezTo>
                  <a:pt x="344" y="190"/>
                  <a:pt x="344" y="188"/>
                  <a:pt x="344" y="188"/>
                </a:cubicBezTo>
                <a:cubicBezTo>
                  <a:pt x="344" y="185"/>
                  <a:pt x="344" y="185"/>
                  <a:pt x="361" y="174"/>
                </a:cubicBezTo>
                <a:lnTo>
                  <a:pt x="431" y="123"/>
                </a:lnTo>
                <a:cubicBezTo>
                  <a:pt x="521" y="59"/>
                  <a:pt x="566" y="28"/>
                  <a:pt x="613" y="25"/>
                </a:cubicBezTo>
                <a:cubicBezTo>
                  <a:pt x="622" y="25"/>
                  <a:pt x="630" y="22"/>
                  <a:pt x="630" y="8"/>
                </a:cubicBezTo>
                <a:cubicBezTo>
                  <a:pt x="630" y="3"/>
                  <a:pt x="624" y="0"/>
                  <a:pt x="622" y="0"/>
                </a:cubicBezTo>
                <a:cubicBezTo>
                  <a:pt x="605" y="0"/>
                  <a:pt x="588" y="3"/>
                  <a:pt x="574" y="3"/>
                </a:cubicBezTo>
                <a:cubicBezTo>
                  <a:pt x="554" y="3"/>
                  <a:pt x="507" y="0"/>
                  <a:pt x="490" y="0"/>
                </a:cubicBezTo>
                <a:cubicBezTo>
                  <a:pt x="484" y="0"/>
                  <a:pt x="476" y="0"/>
                  <a:pt x="476" y="14"/>
                </a:cubicBezTo>
                <a:cubicBezTo>
                  <a:pt x="476" y="17"/>
                  <a:pt x="476" y="25"/>
                  <a:pt x="484" y="25"/>
                </a:cubicBezTo>
                <a:cubicBezTo>
                  <a:pt x="493" y="25"/>
                  <a:pt x="501" y="28"/>
                  <a:pt x="501" y="34"/>
                </a:cubicBezTo>
                <a:cubicBezTo>
                  <a:pt x="501" y="48"/>
                  <a:pt x="482" y="62"/>
                  <a:pt x="473" y="70"/>
                </a:cubicBezTo>
                <a:lnTo>
                  <a:pt x="182" y="272"/>
                </a:lnTo>
                <a:lnTo>
                  <a:pt x="238" y="53"/>
                </a:lnTo>
                <a:cubicBezTo>
                  <a:pt x="244" y="31"/>
                  <a:pt x="244" y="25"/>
                  <a:pt x="300" y="25"/>
                </a:cubicBezTo>
                <a:cubicBezTo>
                  <a:pt x="311" y="25"/>
                  <a:pt x="319" y="25"/>
                  <a:pt x="319" y="11"/>
                </a:cubicBezTo>
                <a:cubicBezTo>
                  <a:pt x="319" y="3"/>
                  <a:pt x="316" y="0"/>
                  <a:pt x="308" y="0"/>
                </a:cubicBezTo>
                <a:cubicBezTo>
                  <a:pt x="288" y="0"/>
                  <a:pt x="238" y="3"/>
                  <a:pt x="218" y="3"/>
                </a:cubicBezTo>
                <a:cubicBezTo>
                  <a:pt x="207" y="3"/>
                  <a:pt x="182" y="3"/>
                  <a:pt x="171" y="3"/>
                </a:cubicBezTo>
                <a:cubicBezTo>
                  <a:pt x="157" y="0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46" y="25"/>
                  <a:pt x="148" y="25"/>
                  <a:pt x="162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6" y="448"/>
                  <a:pt x="20" y="448"/>
                </a:cubicBezTo>
                <a:cubicBezTo>
                  <a:pt x="8" y="448"/>
                  <a:pt x="0" y="448"/>
                  <a:pt x="0" y="465"/>
                </a:cubicBezTo>
                <a:cubicBezTo>
                  <a:pt x="0" y="465"/>
                  <a:pt x="0" y="473"/>
                  <a:pt x="11" y="473"/>
                </a:cubicBezTo>
                <a:cubicBezTo>
                  <a:pt x="31" y="473"/>
                  <a:pt x="81" y="470"/>
                  <a:pt x="101" y="470"/>
                </a:cubicBezTo>
                <a:cubicBezTo>
                  <a:pt x="112" y="470"/>
                  <a:pt x="137" y="470"/>
                  <a:pt x="148" y="470"/>
                </a:cubicBezTo>
                <a:cubicBezTo>
                  <a:pt x="162" y="473"/>
                  <a:pt x="179" y="473"/>
                  <a:pt x="193" y="473"/>
                </a:cubicBezTo>
                <a:cubicBezTo>
                  <a:pt x="196" y="473"/>
                  <a:pt x="207" y="473"/>
                  <a:pt x="207" y="459"/>
                </a:cubicBezTo>
                <a:cubicBezTo>
                  <a:pt x="207" y="448"/>
                  <a:pt x="199" y="448"/>
                  <a:pt x="185" y="448"/>
                </a:cubicBezTo>
                <a:cubicBezTo>
                  <a:pt x="185" y="448"/>
                  <a:pt x="171" y="448"/>
                  <a:pt x="160" y="448"/>
                </a:cubicBezTo>
                <a:cubicBezTo>
                  <a:pt x="143" y="445"/>
                  <a:pt x="143" y="442"/>
                  <a:pt x="143" y="437"/>
                </a:cubicBezTo>
                <a:cubicBezTo>
                  <a:pt x="143" y="431"/>
                  <a:pt x="151" y="406"/>
                  <a:pt x="176" y="302"/>
                </a:cubicBezTo>
                <a:lnTo>
                  <a:pt x="291" y="221"/>
                </a:lnTo>
                <a:lnTo>
                  <a:pt x="392" y="417"/>
                </a:lnTo>
                <a:cubicBezTo>
                  <a:pt x="395" y="426"/>
                  <a:pt x="395" y="426"/>
                  <a:pt x="395" y="431"/>
                </a:cubicBezTo>
                <a:cubicBezTo>
                  <a:pt x="395" y="445"/>
                  <a:pt x="375" y="448"/>
                  <a:pt x="364" y="448"/>
                </a:cubicBezTo>
                <a:cubicBezTo>
                  <a:pt x="356" y="448"/>
                  <a:pt x="347" y="448"/>
                  <a:pt x="347" y="465"/>
                </a:cubicBezTo>
                <a:cubicBezTo>
                  <a:pt x="347" y="465"/>
                  <a:pt x="347" y="473"/>
                  <a:pt x="358" y="473"/>
                </a:cubicBezTo>
                <a:cubicBezTo>
                  <a:pt x="378" y="473"/>
                  <a:pt x="426" y="470"/>
                  <a:pt x="445" y="470"/>
                </a:cubicBezTo>
                <a:cubicBezTo>
                  <a:pt x="468" y="470"/>
                  <a:pt x="496" y="473"/>
                  <a:pt x="515" y="473"/>
                </a:cubicBezTo>
                <a:cubicBezTo>
                  <a:pt x="524" y="473"/>
                  <a:pt x="529" y="468"/>
                  <a:pt x="529" y="459"/>
                </a:cubicBezTo>
                <a:cubicBezTo>
                  <a:pt x="529" y="448"/>
                  <a:pt x="518" y="448"/>
                  <a:pt x="512" y="448"/>
                </a:cubicBezTo>
                <a:cubicBezTo>
                  <a:pt x="498" y="448"/>
                  <a:pt x="479" y="448"/>
                  <a:pt x="468" y="426"/>
                </a:cubicBezTo>
                <a:lnTo>
                  <a:pt x="347" y="19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30" name="Freeform 24"/>
          <p:cNvSpPr/>
          <p:nvPr/>
        </p:nvSpPr>
        <p:spPr>
          <a:xfrm>
            <a:off x="5637240" y="55702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31" name="Freeform 25"/>
          <p:cNvSpPr/>
          <p:nvPr/>
        </p:nvSpPr>
        <p:spPr>
          <a:xfrm>
            <a:off x="5708880" y="54889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32" name="Freeform 26"/>
          <p:cNvSpPr/>
          <p:nvPr/>
        </p:nvSpPr>
        <p:spPr>
          <a:xfrm>
            <a:off x="5864040" y="5491800"/>
            <a:ext cx="90000" cy="111240"/>
          </a:xfrm>
          <a:custGeom>
            <a:avLst/>
            <a:gdLst/>
            <a:ahLst/>
            <a:rect l="0" t="0" r="r" b="b"/>
            <a:pathLst>
              <a:path w="250" h="309">
                <a:moveTo>
                  <a:pt x="196" y="143"/>
                </a:moveTo>
                <a:cubicBezTo>
                  <a:pt x="207" y="143"/>
                  <a:pt x="218" y="143"/>
                  <a:pt x="218" y="132"/>
                </a:cubicBezTo>
                <a:cubicBezTo>
                  <a:pt x="218" y="118"/>
                  <a:pt x="210" y="118"/>
                  <a:pt x="196" y="118"/>
                </a:cubicBezTo>
                <a:lnTo>
                  <a:pt x="70" y="118"/>
                </a:lnTo>
                <a:cubicBezTo>
                  <a:pt x="92" y="56"/>
                  <a:pt x="137" y="25"/>
                  <a:pt x="199" y="25"/>
                </a:cubicBezTo>
                <a:lnTo>
                  <a:pt x="224" y="25"/>
                </a:lnTo>
                <a:cubicBezTo>
                  <a:pt x="235" y="25"/>
                  <a:pt x="249" y="25"/>
                  <a:pt x="249" y="11"/>
                </a:cubicBezTo>
                <a:cubicBezTo>
                  <a:pt x="249" y="0"/>
                  <a:pt x="241" y="0"/>
                  <a:pt x="227" y="0"/>
                </a:cubicBezTo>
                <a:lnTo>
                  <a:pt x="196" y="0"/>
                </a:lnTo>
                <a:cubicBezTo>
                  <a:pt x="104" y="0"/>
                  <a:pt x="0" y="64"/>
                  <a:pt x="0" y="171"/>
                </a:cubicBezTo>
                <a:cubicBezTo>
                  <a:pt x="0" y="252"/>
                  <a:pt x="62" y="308"/>
                  <a:pt x="143" y="308"/>
                </a:cubicBezTo>
                <a:cubicBezTo>
                  <a:pt x="162" y="308"/>
                  <a:pt x="193" y="302"/>
                  <a:pt x="230" y="283"/>
                </a:cubicBezTo>
                <a:cubicBezTo>
                  <a:pt x="244" y="274"/>
                  <a:pt x="246" y="272"/>
                  <a:pt x="246" y="269"/>
                </a:cubicBezTo>
                <a:cubicBezTo>
                  <a:pt x="246" y="266"/>
                  <a:pt x="246" y="255"/>
                  <a:pt x="235" y="255"/>
                </a:cubicBezTo>
                <a:cubicBezTo>
                  <a:pt x="232" y="255"/>
                  <a:pt x="230" y="255"/>
                  <a:pt x="227" y="258"/>
                </a:cubicBezTo>
                <a:cubicBezTo>
                  <a:pt x="202" y="274"/>
                  <a:pt x="174" y="288"/>
                  <a:pt x="146" y="288"/>
                </a:cubicBezTo>
                <a:cubicBezTo>
                  <a:pt x="118" y="288"/>
                  <a:pt x="59" y="274"/>
                  <a:pt x="59" y="193"/>
                </a:cubicBezTo>
                <a:cubicBezTo>
                  <a:pt x="59" y="185"/>
                  <a:pt x="59" y="171"/>
                  <a:pt x="64" y="143"/>
                </a:cubicBezTo>
                <a:lnTo>
                  <a:pt x="196" y="1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33" name="Freeform 27"/>
          <p:cNvSpPr/>
          <p:nvPr/>
        </p:nvSpPr>
        <p:spPr>
          <a:xfrm>
            <a:off x="6022440" y="5280120"/>
            <a:ext cx="79920" cy="354960"/>
          </a:xfrm>
          <a:custGeom>
            <a:avLst/>
            <a:gdLst/>
            <a:ahLst/>
            <a:rect l="0" t="0" r="r" b="b"/>
            <a:pathLst>
              <a:path w="222" h="986">
                <a:moveTo>
                  <a:pt x="218" y="36"/>
                </a:moveTo>
                <a:cubicBezTo>
                  <a:pt x="221" y="28"/>
                  <a:pt x="221" y="25"/>
                  <a:pt x="221" y="20"/>
                </a:cubicBezTo>
                <a:cubicBezTo>
                  <a:pt x="221" y="8"/>
                  <a:pt x="213" y="0"/>
                  <a:pt x="202" y="0"/>
                </a:cubicBezTo>
                <a:cubicBezTo>
                  <a:pt x="193" y="0"/>
                  <a:pt x="188" y="6"/>
                  <a:pt x="179" y="22"/>
                </a:cubicBezTo>
                <a:lnTo>
                  <a:pt x="6" y="476"/>
                </a:lnTo>
                <a:cubicBezTo>
                  <a:pt x="3" y="482"/>
                  <a:pt x="0" y="487"/>
                  <a:pt x="0" y="493"/>
                </a:cubicBezTo>
                <a:cubicBezTo>
                  <a:pt x="0" y="496"/>
                  <a:pt x="0" y="498"/>
                  <a:pt x="6" y="510"/>
                </a:cubicBezTo>
                <a:lnTo>
                  <a:pt x="179" y="963"/>
                </a:lnTo>
                <a:cubicBezTo>
                  <a:pt x="182" y="974"/>
                  <a:pt x="188" y="985"/>
                  <a:pt x="202" y="985"/>
                </a:cubicBezTo>
                <a:cubicBezTo>
                  <a:pt x="213" y="985"/>
                  <a:pt x="221" y="977"/>
                  <a:pt x="221" y="966"/>
                </a:cubicBezTo>
                <a:cubicBezTo>
                  <a:pt x="221" y="963"/>
                  <a:pt x="221" y="963"/>
                  <a:pt x="218" y="952"/>
                </a:cubicBezTo>
                <a:lnTo>
                  <a:pt x="42" y="493"/>
                </a:lnTo>
                <a:lnTo>
                  <a:pt x="218" y="3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34" name="Freeform 28"/>
          <p:cNvSpPr/>
          <p:nvPr/>
        </p:nvSpPr>
        <p:spPr>
          <a:xfrm>
            <a:off x="6139440" y="5295240"/>
            <a:ext cx="210960" cy="259200"/>
          </a:xfrm>
          <a:custGeom>
            <a:avLst/>
            <a:gdLst/>
            <a:ahLst/>
            <a:rect l="0" t="0" r="r" b="b"/>
            <a:pathLst>
              <a:path w="586" h="720">
                <a:moveTo>
                  <a:pt x="585" y="11"/>
                </a:moveTo>
                <a:cubicBezTo>
                  <a:pt x="585" y="6"/>
                  <a:pt x="585" y="0"/>
                  <a:pt x="577" y="0"/>
                </a:cubicBezTo>
                <a:cubicBezTo>
                  <a:pt x="571" y="0"/>
                  <a:pt x="568" y="0"/>
                  <a:pt x="557" y="14"/>
                </a:cubicBezTo>
                <a:lnTo>
                  <a:pt x="510" y="70"/>
                </a:lnTo>
                <a:cubicBezTo>
                  <a:pt x="484" y="25"/>
                  <a:pt x="434" y="0"/>
                  <a:pt x="370" y="0"/>
                </a:cubicBezTo>
                <a:cubicBezTo>
                  <a:pt x="244" y="0"/>
                  <a:pt x="123" y="115"/>
                  <a:pt x="123" y="232"/>
                </a:cubicBezTo>
                <a:cubicBezTo>
                  <a:pt x="123" y="314"/>
                  <a:pt x="176" y="358"/>
                  <a:pt x="227" y="372"/>
                </a:cubicBezTo>
                <a:lnTo>
                  <a:pt x="333" y="400"/>
                </a:lnTo>
                <a:cubicBezTo>
                  <a:pt x="370" y="409"/>
                  <a:pt x="426" y="426"/>
                  <a:pt x="426" y="507"/>
                </a:cubicBezTo>
                <a:cubicBezTo>
                  <a:pt x="426" y="594"/>
                  <a:pt x="344" y="689"/>
                  <a:pt x="246" y="689"/>
                </a:cubicBezTo>
                <a:cubicBezTo>
                  <a:pt x="182" y="689"/>
                  <a:pt x="73" y="666"/>
                  <a:pt x="73" y="543"/>
                </a:cubicBezTo>
                <a:cubicBezTo>
                  <a:pt x="73" y="521"/>
                  <a:pt x="78" y="496"/>
                  <a:pt x="78" y="490"/>
                </a:cubicBezTo>
                <a:cubicBezTo>
                  <a:pt x="81" y="487"/>
                  <a:pt x="81" y="484"/>
                  <a:pt x="81" y="484"/>
                </a:cubicBezTo>
                <a:cubicBezTo>
                  <a:pt x="81" y="473"/>
                  <a:pt x="73" y="473"/>
                  <a:pt x="70" y="473"/>
                </a:cubicBezTo>
                <a:cubicBezTo>
                  <a:pt x="64" y="473"/>
                  <a:pt x="62" y="473"/>
                  <a:pt x="59" y="476"/>
                </a:cubicBezTo>
                <a:cubicBezTo>
                  <a:pt x="56" y="479"/>
                  <a:pt x="0" y="705"/>
                  <a:pt x="0" y="708"/>
                </a:cubicBezTo>
                <a:cubicBezTo>
                  <a:pt x="0" y="714"/>
                  <a:pt x="6" y="719"/>
                  <a:pt x="11" y="719"/>
                </a:cubicBezTo>
                <a:cubicBezTo>
                  <a:pt x="17" y="719"/>
                  <a:pt x="17" y="717"/>
                  <a:pt x="28" y="703"/>
                </a:cubicBezTo>
                <a:lnTo>
                  <a:pt x="78" y="647"/>
                </a:lnTo>
                <a:cubicBezTo>
                  <a:pt x="120" y="705"/>
                  <a:pt x="188" y="719"/>
                  <a:pt x="244" y="719"/>
                </a:cubicBezTo>
                <a:cubicBezTo>
                  <a:pt x="378" y="719"/>
                  <a:pt x="496" y="588"/>
                  <a:pt x="496" y="465"/>
                </a:cubicBezTo>
                <a:cubicBezTo>
                  <a:pt x="496" y="395"/>
                  <a:pt x="462" y="361"/>
                  <a:pt x="448" y="350"/>
                </a:cubicBezTo>
                <a:cubicBezTo>
                  <a:pt x="426" y="325"/>
                  <a:pt x="409" y="322"/>
                  <a:pt x="322" y="300"/>
                </a:cubicBezTo>
                <a:cubicBezTo>
                  <a:pt x="300" y="294"/>
                  <a:pt x="263" y="283"/>
                  <a:pt x="255" y="283"/>
                </a:cubicBezTo>
                <a:cubicBezTo>
                  <a:pt x="230" y="272"/>
                  <a:pt x="196" y="244"/>
                  <a:pt x="196" y="190"/>
                </a:cubicBezTo>
                <a:cubicBezTo>
                  <a:pt x="196" y="112"/>
                  <a:pt x="274" y="28"/>
                  <a:pt x="367" y="28"/>
                </a:cubicBezTo>
                <a:cubicBezTo>
                  <a:pt x="451" y="28"/>
                  <a:pt x="510" y="70"/>
                  <a:pt x="510" y="182"/>
                </a:cubicBezTo>
                <a:cubicBezTo>
                  <a:pt x="510" y="213"/>
                  <a:pt x="507" y="230"/>
                  <a:pt x="507" y="235"/>
                </a:cubicBezTo>
                <a:cubicBezTo>
                  <a:pt x="507" y="238"/>
                  <a:pt x="507" y="246"/>
                  <a:pt x="518" y="246"/>
                </a:cubicBezTo>
                <a:cubicBezTo>
                  <a:pt x="529" y="246"/>
                  <a:pt x="529" y="244"/>
                  <a:pt x="532" y="227"/>
                </a:cubicBezTo>
                <a:lnTo>
                  <a:pt x="585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35" name="Freeform 29"/>
          <p:cNvSpPr/>
          <p:nvPr/>
        </p:nvSpPr>
        <p:spPr>
          <a:xfrm>
            <a:off x="6352920" y="54889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36" name="Freeform 30"/>
          <p:cNvSpPr/>
          <p:nvPr/>
        </p:nvSpPr>
        <p:spPr>
          <a:xfrm>
            <a:off x="6528240" y="5295240"/>
            <a:ext cx="210960" cy="259200"/>
          </a:xfrm>
          <a:custGeom>
            <a:avLst/>
            <a:gdLst/>
            <a:ahLst/>
            <a:rect l="0" t="0" r="r" b="b"/>
            <a:pathLst>
              <a:path w="586" h="720">
                <a:moveTo>
                  <a:pt x="585" y="11"/>
                </a:moveTo>
                <a:cubicBezTo>
                  <a:pt x="585" y="6"/>
                  <a:pt x="585" y="0"/>
                  <a:pt x="577" y="0"/>
                </a:cubicBezTo>
                <a:cubicBezTo>
                  <a:pt x="571" y="0"/>
                  <a:pt x="568" y="0"/>
                  <a:pt x="557" y="14"/>
                </a:cubicBezTo>
                <a:lnTo>
                  <a:pt x="510" y="70"/>
                </a:lnTo>
                <a:cubicBezTo>
                  <a:pt x="484" y="25"/>
                  <a:pt x="434" y="0"/>
                  <a:pt x="370" y="0"/>
                </a:cubicBezTo>
                <a:cubicBezTo>
                  <a:pt x="244" y="0"/>
                  <a:pt x="123" y="115"/>
                  <a:pt x="123" y="232"/>
                </a:cubicBezTo>
                <a:cubicBezTo>
                  <a:pt x="123" y="314"/>
                  <a:pt x="176" y="358"/>
                  <a:pt x="227" y="372"/>
                </a:cubicBezTo>
                <a:lnTo>
                  <a:pt x="333" y="400"/>
                </a:lnTo>
                <a:cubicBezTo>
                  <a:pt x="370" y="409"/>
                  <a:pt x="426" y="426"/>
                  <a:pt x="426" y="507"/>
                </a:cubicBezTo>
                <a:cubicBezTo>
                  <a:pt x="426" y="594"/>
                  <a:pt x="344" y="689"/>
                  <a:pt x="246" y="689"/>
                </a:cubicBezTo>
                <a:cubicBezTo>
                  <a:pt x="182" y="689"/>
                  <a:pt x="73" y="666"/>
                  <a:pt x="73" y="543"/>
                </a:cubicBezTo>
                <a:cubicBezTo>
                  <a:pt x="73" y="521"/>
                  <a:pt x="78" y="496"/>
                  <a:pt x="78" y="490"/>
                </a:cubicBezTo>
                <a:cubicBezTo>
                  <a:pt x="81" y="487"/>
                  <a:pt x="81" y="484"/>
                  <a:pt x="81" y="484"/>
                </a:cubicBezTo>
                <a:cubicBezTo>
                  <a:pt x="81" y="473"/>
                  <a:pt x="73" y="473"/>
                  <a:pt x="70" y="473"/>
                </a:cubicBezTo>
                <a:cubicBezTo>
                  <a:pt x="64" y="473"/>
                  <a:pt x="62" y="473"/>
                  <a:pt x="59" y="476"/>
                </a:cubicBezTo>
                <a:cubicBezTo>
                  <a:pt x="56" y="479"/>
                  <a:pt x="0" y="705"/>
                  <a:pt x="0" y="708"/>
                </a:cubicBezTo>
                <a:cubicBezTo>
                  <a:pt x="0" y="714"/>
                  <a:pt x="6" y="719"/>
                  <a:pt x="11" y="719"/>
                </a:cubicBezTo>
                <a:cubicBezTo>
                  <a:pt x="17" y="719"/>
                  <a:pt x="17" y="717"/>
                  <a:pt x="28" y="703"/>
                </a:cubicBezTo>
                <a:lnTo>
                  <a:pt x="78" y="647"/>
                </a:lnTo>
                <a:cubicBezTo>
                  <a:pt x="120" y="705"/>
                  <a:pt x="188" y="719"/>
                  <a:pt x="244" y="719"/>
                </a:cubicBezTo>
                <a:cubicBezTo>
                  <a:pt x="378" y="719"/>
                  <a:pt x="496" y="588"/>
                  <a:pt x="496" y="465"/>
                </a:cubicBezTo>
                <a:cubicBezTo>
                  <a:pt x="496" y="395"/>
                  <a:pt x="462" y="361"/>
                  <a:pt x="448" y="350"/>
                </a:cubicBezTo>
                <a:cubicBezTo>
                  <a:pt x="426" y="325"/>
                  <a:pt x="409" y="322"/>
                  <a:pt x="322" y="300"/>
                </a:cubicBezTo>
                <a:cubicBezTo>
                  <a:pt x="300" y="294"/>
                  <a:pt x="263" y="283"/>
                  <a:pt x="255" y="283"/>
                </a:cubicBezTo>
                <a:cubicBezTo>
                  <a:pt x="230" y="272"/>
                  <a:pt x="196" y="244"/>
                  <a:pt x="196" y="190"/>
                </a:cubicBezTo>
                <a:cubicBezTo>
                  <a:pt x="196" y="112"/>
                  <a:pt x="274" y="28"/>
                  <a:pt x="367" y="28"/>
                </a:cubicBezTo>
                <a:cubicBezTo>
                  <a:pt x="451" y="28"/>
                  <a:pt x="510" y="70"/>
                  <a:pt x="510" y="182"/>
                </a:cubicBezTo>
                <a:cubicBezTo>
                  <a:pt x="510" y="213"/>
                  <a:pt x="507" y="230"/>
                  <a:pt x="507" y="235"/>
                </a:cubicBezTo>
                <a:cubicBezTo>
                  <a:pt x="507" y="238"/>
                  <a:pt x="507" y="246"/>
                  <a:pt x="518" y="246"/>
                </a:cubicBezTo>
                <a:cubicBezTo>
                  <a:pt x="529" y="246"/>
                  <a:pt x="529" y="244"/>
                  <a:pt x="532" y="227"/>
                </a:cubicBezTo>
                <a:lnTo>
                  <a:pt x="585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37" name="Freeform 31"/>
          <p:cNvSpPr/>
          <p:nvPr/>
        </p:nvSpPr>
        <p:spPr>
          <a:xfrm>
            <a:off x="6743160" y="542628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38" name="Freeform 32"/>
          <p:cNvSpPr/>
          <p:nvPr/>
        </p:nvSpPr>
        <p:spPr>
          <a:xfrm>
            <a:off x="6888240" y="5280120"/>
            <a:ext cx="79920" cy="354960"/>
          </a:xfrm>
          <a:custGeom>
            <a:avLst/>
            <a:gdLst/>
            <a:ahLst/>
            <a:rect l="0" t="0" r="r" b="b"/>
            <a:pathLst>
              <a:path w="222" h="986">
                <a:moveTo>
                  <a:pt x="218" y="510"/>
                </a:moveTo>
                <a:cubicBezTo>
                  <a:pt x="221" y="498"/>
                  <a:pt x="221" y="496"/>
                  <a:pt x="221" y="493"/>
                </a:cubicBezTo>
                <a:cubicBezTo>
                  <a:pt x="221" y="490"/>
                  <a:pt x="221" y="487"/>
                  <a:pt x="218" y="476"/>
                </a:cubicBezTo>
                <a:lnTo>
                  <a:pt x="42" y="22"/>
                </a:lnTo>
                <a:cubicBezTo>
                  <a:pt x="36" y="6"/>
                  <a:pt x="31" y="0"/>
                  <a:pt x="20" y="0"/>
                </a:cubicBezTo>
                <a:cubicBezTo>
                  <a:pt x="8" y="0"/>
                  <a:pt x="0" y="8"/>
                  <a:pt x="0" y="20"/>
                </a:cubicBezTo>
                <a:cubicBezTo>
                  <a:pt x="0" y="22"/>
                  <a:pt x="0" y="25"/>
                  <a:pt x="6" y="36"/>
                </a:cubicBezTo>
                <a:lnTo>
                  <a:pt x="182" y="493"/>
                </a:lnTo>
                <a:lnTo>
                  <a:pt x="6" y="949"/>
                </a:lnTo>
                <a:cubicBezTo>
                  <a:pt x="0" y="960"/>
                  <a:pt x="0" y="963"/>
                  <a:pt x="0" y="966"/>
                </a:cubicBezTo>
                <a:cubicBezTo>
                  <a:pt x="0" y="977"/>
                  <a:pt x="8" y="985"/>
                  <a:pt x="20" y="985"/>
                </a:cubicBezTo>
                <a:cubicBezTo>
                  <a:pt x="34" y="985"/>
                  <a:pt x="36" y="977"/>
                  <a:pt x="42" y="966"/>
                </a:cubicBezTo>
                <a:lnTo>
                  <a:pt x="218" y="51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39" name="Freeform 33"/>
          <p:cNvSpPr/>
          <p:nvPr/>
        </p:nvSpPr>
        <p:spPr>
          <a:xfrm>
            <a:off x="7019280" y="5292360"/>
            <a:ext cx="244440" cy="255240"/>
          </a:xfrm>
          <a:custGeom>
            <a:avLst/>
            <a:gdLst/>
            <a:ahLst/>
            <a:rect l="0" t="0" r="r" b="b"/>
            <a:pathLst>
              <a:path w="679" h="709">
                <a:moveTo>
                  <a:pt x="143" y="594"/>
                </a:moveTo>
                <a:cubicBezTo>
                  <a:pt x="104" y="661"/>
                  <a:pt x="64" y="675"/>
                  <a:pt x="20" y="677"/>
                </a:cubicBezTo>
                <a:cubicBezTo>
                  <a:pt x="8" y="677"/>
                  <a:pt x="0" y="677"/>
                  <a:pt x="0" y="697"/>
                </a:cubicBezTo>
                <a:cubicBezTo>
                  <a:pt x="0" y="703"/>
                  <a:pt x="6" y="708"/>
                  <a:pt x="14" y="708"/>
                </a:cubicBezTo>
                <a:cubicBezTo>
                  <a:pt x="39" y="708"/>
                  <a:pt x="70" y="705"/>
                  <a:pt x="98" y="705"/>
                </a:cubicBezTo>
                <a:cubicBezTo>
                  <a:pt x="132" y="705"/>
                  <a:pt x="165" y="708"/>
                  <a:pt x="196" y="708"/>
                </a:cubicBezTo>
                <a:cubicBezTo>
                  <a:pt x="202" y="708"/>
                  <a:pt x="216" y="708"/>
                  <a:pt x="216" y="689"/>
                </a:cubicBezTo>
                <a:cubicBezTo>
                  <a:pt x="216" y="677"/>
                  <a:pt x="207" y="677"/>
                  <a:pt x="199" y="677"/>
                </a:cubicBezTo>
                <a:cubicBezTo>
                  <a:pt x="176" y="675"/>
                  <a:pt x="154" y="666"/>
                  <a:pt x="154" y="641"/>
                </a:cubicBezTo>
                <a:cubicBezTo>
                  <a:pt x="154" y="630"/>
                  <a:pt x="160" y="619"/>
                  <a:pt x="168" y="605"/>
                </a:cubicBezTo>
                <a:lnTo>
                  <a:pt x="241" y="479"/>
                </a:lnTo>
                <a:lnTo>
                  <a:pt x="490" y="479"/>
                </a:lnTo>
                <a:cubicBezTo>
                  <a:pt x="493" y="501"/>
                  <a:pt x="507" y="635"/>
                  <a:pt x="507" y="644"/>
                </a:cubicBezTo>
                <a:cubicBezTo>
                  <a:pt x="507" y="675"/>
                  <a:pt x="454" y="677"/>
                  <a:pt x="434" y="677"/>
                </a:cubicBezTo>
                <a:cubicBezTo>
                  <a:pt x="420" y="677"/>
                  <a:pt x="412" y="677"/>
                  <a:pt x="412" y="697"/>
                </a:cubicBezTo>
                <a:cubicBezTo>
                  <a:pt x="412" y="708"/>
                  <a:pt x="423" y="708"/>
                  <a:pt x="426" y="708"/>
                </a:cubicBezTo>
                <a:cubicBezTo>
                  <a:pt x="465" y="708"/>
                  <a:pt x="507" y="705"/>
                  <a:pt x="549" y="705"/>
                </a:cubicBezTo>
                <a:cubicBezTo>
                  <a:pt x="574" y="705"/>
                  <a:pt x="636" y="708"/>
                  <a:pt x="661" y="708"/>
                </a:cubicBezTo>
                <a:cubicBezTo>
                  <a:pt x="666" y="708"/>
                  <a:pt x="678" y="708"/>
                  <a:pt x="678" y="689"/>
                </a:cubicBezTo>
                <a:cubicBezTo>
                  <a:pt x="678" y="677"/>
                  <a:pt x="669" y="677"/>
                  <a:pt x="655" y="677"/>
                </a:cubicBezTo>
                <a:cubicBezTo>
                  <a:pt x="594" y="677"/>
                  <a:pt x="594" y="669"/>
                  <a:pt x="591" y="641"/>
                </a:cubicBezTo>
                <a:lnTo>
                  <a:pt x="532" y="22"/>
                </a:lnTo>
                <a:cubicBezTo>
                  <a:pt x="529" y="3"/>
                  <a:pt x="529" y="0"/>
                  <a:pt x="512" y="0"/>
                </a:cubicBezTo>
                <a:cubicBezTo>
                  <a:pt x="496" y="0"/>
                  <a:pt x="493" y="6"/>
                  <a:pt x="487" y="17"/>
                </a:cubicBezTo>
                <a:lnTo>
                  <a:pt x="143" y="594"/>
                </a:lnTo>
                <a:moveTo>
                  <a:pt x="260" y="448"/>
                </a:moveTo>
                <a:lnTo>
                  <a:pt x="456" y="123"/>
                </a:lnTo>
                <a:lnTo>
                  <a:pt x="487" y="448"/>
                </a:lnTo>
                <a:lnTo>
                  <a:pt x="260" y="4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40" name="Freeform 34"/>
          <p:cNvSpPr/>
          <p:nvPr/>
        </p:nvSpPr>
        <p:spPr>
          <a:xfrm>
            <a:off x="7289280" y="5429160"/>
            <a:ext cx="162720" cy="170640"/>
          </a:xfrm>
          <a:custGeom>
            <a:avLst/>
            <a:gdLst/>
            <a:ahLst/>
            <a:rect l="0" t="0" r="r" b="b"/>
            <a:pathLst>
              <a:path w="452" h="474">
                <a:moveTo>
                  <a:pt x="238" y="56"/>
                </a:moveTo>
                <a:cubicBezTo>
                  <a:pt x="244" y="31"/>
                  <a:pt x="246" y="25"/>
                  <a:pt x="311" y="25"/>
                </a:cubicBezTo>
                <a:cubicBezTo>
                  <a:pt x="330" y="25"/>
                  <a:pt x="339" y="25"/>
                  <a:pt x="339" y="8"/>
                </a:cubicBezTo>
                <a:cubicBezTo>
                  <a:pt x="339" y="8"/>
                  <a:pt x="339" y="0"/>
                  <a:pt x="328" y="0"/>
                </a:cubicBezTo>
                <a:cubicBezTo>
                  <a:pt x="311" y="0"/>
                  <a:pt x="291" y="0"/>
                  <a:pt x="274" y="3"/>
                </a:cubicBezTo>
                <a:cubicBezTo>
                  <a:pt x="258" y="3"/>
                  <a:pt x="238" y="3"/>
                  <a:pt x="218" y="3"/>
                </a:cubicBezTo>
                <a:cubicBezTo>
                  <a:pt x="204" y="3"/>
                  <a:pt x="188" y="3"/>
                  <a:pt x="171" y="3"/>
                </a:cubicBezTo>
                <a:cubicBezTo>
                  <a:pt x="157" y="3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34" y="25"/>
                  <a:pt x="148" y="25"/>
                  <a:pt x="160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3" y="448"/>
                  <a:pt x="20" y="448"/>
                </a:cubicBezTo>
                <a:cubicBezTo>
                  <a:pt x="8" y="448"/>
                  <a:pt x="0" y="448"/>
                  <a:pt x="0" y="462"/>
                </a:cubicBezTo>
                <a:cubicBezTo>
                  <a:pt x="0" y="473"/>
                  <a:pt x="8" y="473"/>
                  <a:pt x="20" y="473"/>
                </a:cubicBezTo>
                <a:lnTo>
                  <a:pt x="370" y="473"/>
                </a:lnTo>
                <a:cubicBezTo>
                  <a:pt x="386" y="473"/>
                  <a:pt x="386" y="473"/>
                  <a:pt x="392" y="459"/>
                </a:cubicBezTo>
                <a:cubicBezTo>
                  <a:pt x="400" y="440"/>
                  <a:pt x="451" y="305"/>
                  <a:pt x="451" y="300"/>
                </a:cubicBezTo>
                <a:cubicBezTo>
                  <a:pt x="451" y="300"/>
                  <a:pt x="451" y="291"/>
                  <a:pt x="440" y="291"/>
                </a:cubicBezTo>
                <a:cubicBezTo>
                  <a:pt x="431" y="291"/>
                  <a:pt x="431" y="294"/>
                  <a:pt x="426" y="305"/>
                </a:cubicBezTo>
                <a:cubicBezTo>
                  <a:pt x="400" y="372"/>
                  <a:pt x="370" y="448"/>
                  <a:pt x="244" y="448"/>
                </a:cubicBezTo>
                <a:lnTo>
                  <a:pt x="165" y="448"/>
                </a:lnTo>
                <a:cubicBezTo>
                  <a:pt x="143" y="448"/>
                  <a:pt x="143" y="448"/>
                  <a:pt x="143" y="442"/>
                </a:cubicBezTo>
                <a:cubicBezTo>
                  <a:pt x="143" y="440"/>
                  <a:pt x="143" y="437"/>
                  <a:pt x="146" y="426"/>
                </a:cubicBezTo>
                <a:lnTo>
                  <a:pt x="238" y="5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41" name="Freeform 35"/>
          <p:cNvSpPr/>
          <p:nvPr/>
        </p:nvSpPr>
        <p:spPr>
          <a:xfrm>
            <a:off x="7495200" y="55702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42" name="Freeform 36"/>
          <p:cNvSpPr/>
          <p:nvPr/>
        </p:nvSpPr>
        <p:spPr>
          <a:xfrm>
            <a:off x="7567560" y="542628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43" name="Freeform 37"/>
          <p:cNvSpPr/>
          <p:nvPr/>
        </p:nvSpPr>
        <p:spPr>
          <a:xfrm>
            <a:off x="7686720" y="5491800"/>
            <a:ext cx="134280" cy="111240"/>
          </a:xfrm>
          <a:custGeom>
            <a:avLst/>
            <a:gdLst/>
            <a:ahLst/>
            <a:rect l="0" t="0" r="r" b="b"/>
            <a:pathLst>
              <a:path w="373" h="309">
                <a:moveTo>
                  <a:pt x="207" y="48"/>
                </a:moveTo>
                <a:lnTo>
                  <a:pt x="336" y="48"/>
                </a:lnTo>
                <a:cubicBezTo>
                  <a:pt x="344" y="48"/>
                  <a:pt x="372" y="48"/>
                  <a:pt x="372" y="20"/>
                </a:cubicBezTo>
                <a:cubicBezTo>
                  <a:pt x="372" y="0"/>
                  <a:pt x="356" y="0"/>
                  <a:pt x="342" y="0"/>
                </a:cubicBezTo>
                <a:lnTo>
                  <a:pt x="123" y="0"/>
                </a:lnTo>
                <a:cubicBezTo>
                  <a:pt x="104" y="0"/>
                  <a:pt x="81" y="0"/>
                  <a:pt x="45" y="34"/>
                </a:cubicBezTo>
                <a:cubicBezTo>
                  <a:pt x="25" y="53"/>
                  <a:pt x="0" y="90"/>
                  <a:pt x="0" y="95"/>
                </a:cubicBezTo>
                <a:cubicBezTo>
                  <a:pt x="0" y="104"/>
                  <a:pt x="8" y="104"/>
                  <a:pt x="11" y="104"/>
                </a:cubicBezTo>
                <a:cubicBezTo>
                  <a:pt x="20" y="104"/>
                  <a:pt x="20" y="101"/>
                  <a:pt x="25" y="95"/>
                </a:cubicBezTo>
                <a:cubicBezTo>
                  <a:pt x="59" y="48"/>
                  <a:pt x="101" y="48"/>
                  <a:pt x="118" y="48"/>
                </a:cubicBezTo>
                <a:lnTo>
                  <a:pt x="179" y="48"/>
                </a:lnTo>
                <a:lnTo>
                  <a:pt x="112" y="269"/>
                </a:lnTo>
                <a:cubicBezTo>
                  <a:pt x="106" y="280"/>
                  <a:pt x="106" y="283"/>
                  <a:pt x="106" y="286"/>
                </a:cubicBezTo>
                <a:cubicBezTo>
                  <a:pt x="106" y="305"/>
                  <a:pt x="126" y="308"/>
                  <a:pt x="132" y="308"/>
                </a:cubicBezTo>
                <a:cubicBezTo>
                  <a:pt x="157" y="308"/>
                  <a:pt x="162" y="283"/>
                  <a:pt x="165" y="274"/>
                </a:cubicBezTo>
                <a:lnTo>
                  <a:pt x="207" y="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44" name="CustomShape 38"/>
          <p:cNvSpPr/>
          <p:nvPr/>
        </p:nvSpPr>
        <p:spPr>
          <a:xfrm>
            <a:off x="5025600" y="5208480"/>
            <a:ext cx="974880" cy="53892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CustomShape 39"/>
          <p:cNvSpPr/>
          <p:nvPr/>
        </p:nvSpPr>
        <p:spPr>
          <a:xfrm>
            <a:off x="6999840" y="5218560"/>
            <a:ext cx="974880" cy="53892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CustomShape 40"/>
          <p:cNvSpPr/>
          <p:nvPr/>
        </p:nvSpPr>
        <p:spPr>
          <a:xfrm>
            <a:off x="1422720" y="4857840"/>
            <a:ext cx="6917040" cy="1287000"/>
          </a:xfrm>
          <a:prstGeom prst="rect">
            <a:avLst/>
          </a:prstGeom>
          <a:noFill/>
          <a:ln w="5472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TextShape 41"/>
          <p:cNvSpPr txBox="1"/>
          <p:nvPr/>
        </p:nvSpPr>
        <p:spPr>
          <a:xfrm>
            <a:off x="1631520" y="6482160"/>
            <a:ext cx="659304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600" spc="-1" strike="noStrike">
                <a:latin typeface="Arial"/>
              </a:rPr>
              <a:t>P. J. Cherry, S. A. Rouf, and J. Vaara, JCTC, 13 (3), 1275-1283 (2017)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948" name="TextShape 42"/>
          <p:cNvSpPr txBox="1"/>
          <p:nvPr/>
        </p:nvSpPr>
        <p:spPr>
          <a:xfrm>
            <a:off x="2041560" y="6180840"/>
            <a:ext cx="597636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J. Autschbach, J. Annu. Rep. Comput. Chem. (2015).</a:t>
            </a:r>
            <a:endParaRPr b="0" lang="it-IT" sz="1800" spc="-1" strike="noStrike"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SS dyadic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950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New contribution to spectra: Paramagnetic enhancement of J-coupling. 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The hyperfine interaction couples nuclear spins to the electron spin density.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solidFill>
                  <a:srgbClr val="6666ff"/>
                </a:solidFill>
                <a:latin typeface="Ubuntu"/>
              </a:rPr>
              <a:t>Spin density then “transmits” interaction of nuclear spins.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951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952" name="Freeform 3"/>
          <p:cNvSpPr/>
          <p:nvPr/>
        </p:nvSpPr>
        <p:spPr>
          <a:xfrm>
            <a:off x="1890720" y="5077440"/>
            <a:ext cx="5945400" cy="895320"/>
          </a:xfrm>
          <a:custGeom>
            <a:avLst/>
            <a:gdLst/>
            <a:ahLst/>
            <a:rect l="0" t="0" r="r" b="b"/>
            <a:pathLst>
              <a:path w="16515" h="2487">
                <a:moveTo>
                  <a:pt x="8257" y="2486"/>
                </a:moveTo>
                <a:lnTo>
                  <a:pt x="0" y="2486"/>
                </a:lnTo>
                <a:lnTo>
                  <a:pt x="0" y="0"/>
                </a:lnTo>
                <a:lnTo>
                  <a:pt x="16514" y="0"/>
                </a:lnTo>
                <a:lnTo>
                  <a:pt x="16514" y="2486"/>
                </a:lnTo>
                <a:lnTo>
                  <a:pt x="8257" y="2486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953" name="Freeform 4"/>
          <p:cNvSpPr/>
          <p:nvPr/>
        </p:nvSpPr>
        <p:spPr>
          <a:xfrm>
            <a:off x="1915920" y="5303160"/>
            <a:ext cx="200880" cy="251280"/>
          </a:xfrm>
          <a:custGeom>
            <a:avLst/>
            <a:gdLst/>
            <a:ahLst/>
            <a:rect l="0" t="0" r="r" b="b"/>
            <a:pathLst>
              <a:path w="558" h="698">
                <a:moveTo>
                  <a:pt x="465" y="73"/>
                </a:moveTo>
                <a:cubicBezTo>
                  <a:pt x="473" y="39"/>
                  <a:pt x="476" y="31"/>
                  <a:pt x="529" y="31"/>
                </a:cubicBezTo>
                <a:cubicBezTo>
                  <a:pt x="546" y="31"/>
                  <a:pt x="557" y="31"/>
                  <a:pt x="557" y="11"/>
                </a:cubicBezTo>
                <a:cubicBezTo>
                  <a:pt x="557" y="3"/>
                  <a:pt x="549" y="0"/>
                  <a:pt x="543" y="0"/>
                </a:cubicBezTo>
                <a:cubicBezTo>
                  <a:pt x="518" y="0"/>
                  <a:pt x="456" y="3"/>
                  <a:pt x="431" y="3"/>
                </a:cubicBezTo>
                <a:cubicBezTo>
                  <a:pt x="400" y="3"/>
                  <a:pt x="319" y="0"/>
                  <a:pt x="286" y="0"/>
                </a:cubicBezTo>
                <a:cubicBezTo>
                  <a:pt x="277" y="0"/>
                  <a:pt x="266" y="0"/>
                  <a:pt x="266" y="20"/>
                </a:cubicBezTo>
                <a:cubicBezTo>
                  <a:pt x="266" y="31"/>
                  <a:pt x="274" y="31"/>
                  <a:pt x="300" y="31"/>
                </a:cubicBezTo>
                <a:cubicBezTo>
                  <a:pt x="322" y="31"/>
                  <a:pt x="333" y="31"/>
                  <a:pt x="358" y="34"/>
                </a:cubicBezTo>
                <a:cubicBezTo>
                  <a:pt x="381" y="36"/>
                  <a:pt x="386" y="39"/>
                  <a:pt x="386" y="53"/>
                </a:cubicBezTo>
                <a:cubicBezTo>
                  <a:pt x="386" y="59"/>
                  <a:pt x="386" y="64"/>
                  <a:pt x="384" y="73"/>
                </a:cubicBezTo>
                <a:lnTo>
                  <a:pt x="269" y="526"/>
                </a:lnTo>
                <a:cubicBezTo>
                  <a:pt x="246" y="622"/>
                  <a:pt x="179" y="675"/>
                  <a:pt x="129" y="675"/>
                </a:cubicBezTo>
                <a:cubicBezTo>
                  <a:pt x="101" y="675"/>
                  <a:pt x="50" y="663"/>
                  <a:pt x="34" y="613"/>
                </a:cubicBezTo>
                <a:cubicBezTo>
                  <a:pt x="36" y="613"/>
                  <a:pt x="45" y="613"/>
                  <a:pt x="45" y="613"/>
                </a:cubicBezTo>
                <a:cubicBezTo>
                  <a:pt x="84" y="613"/>
                  <a:pt x="109" y="580"/>
                  <a:pt x="109" y="552"/>
                </a:cubicBezTo>
                <a:cubicBezTo>
                  <a:pt x="109" y="521"/>
                  <a:pt x="84" y="510"/>
                  <a:pt x="67" y="510"/>
                </a:cubicBezTo>
                <a:cubicBezTo>
                  <a:pt x="48" y="510"/>
                  <a:pt x="0" y="521"/>
                  <a:pt x="0" y="588"/>
                </a:cubicBezTo>
                <a:cubicBezTo>
                  <a:pt x="0" y="649"/>
                  <a:pt x="53" y="697"/>
                  <a:pt x="132" y="697"/>
                </a:cubicBezTo>
                <a:cubicBezTo>
                  <a:pt x="221" y="697"/>
                  <a:pt x="325" y="630"/>
                  <a:pt x="350" y="535"/>
                </a:cubicBezTo>
                <a:lnTo>
                  <a:pt x="465" y="7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54" name="Freeform 5"/>
          <p:cNvSpPr/>
          <p:nvPr/>
        </p:nvSpPr>
        <p:spPr>
          <a:xfrm>
            <a:off x="2120400" y="5266080"/>
            <a:ext cx="139320" cy="158760"/>
          </a:xfrm>
          <a:custGeom>
            <a:avLst/>
            <a:gdLst/>
            <a:ahLst/>
            <a:rect l="0" t="0" r="r" b="b"/>
            <a:pathLst>
              <a:path w="387" h="441">
                <a:moveTo>
                  <a:pt x="53" y="389"/>
                </a:moveTo>
                <a:cubicBezTo>
                  <a:pt x="48" y="409"/>
                  <a:pt x="48" y="414"/>
                  <a:pt x="20" y="414"/>
                </a:cubicBezTo>
                <a:cubicBezTo>
                  <a:pt x="8" y="414"/>
                  <a:pt x="0" y="414"/>
                  <a:pt x="0" y="431"/>
                </a:cubicBezTo>
                <a:cubicBezTo>
                  <a:pt x="0" y="437"/>
                  <a:pt x="6" y="440"/>
                  <a:pt x="8" y="440"/>
                </a:cubicBezTo>
                <a:cubicBezTo>
                  <a:pt x="28" y="440"/>
                  <a:pt x="50" y="437"/>
                  <a:pt x="70" y="437"/>
                </a:cubicBezTo>
                <a:cubicBezTo>
                  <a:pt x="92" y="437"/>
                  <a:pt x="120" y="440"/>
                  <a:pt x="143" y="440"/>
                </a:cubicBezTo>
                <a:cubicBezTo>
                  <a:pt x="148" y="440"/>
                  <a:pt x="157" y="437"/>
                  <a:pt x="157" y="426"/>
                </a:cubicBezTo>
                <a:cubicBezTo>
                  <a:pt x="157" y="414"/>
                  <a:pt x="146" y="414"/>
                  <a:pt x="137" y="414"/>
                </a:cubicBezTo>
                <a:cubicBezTo>
                  <a:pt x="123" y="414"/>
                  <a:pt x="104" y="414"/>
                  <a:pt x="104" y="406"/>
                </a:cubicBezTo>
                <a:cubicBezTo>
                  <a:pt x="104" y="403"/>
                  <a:pt x="109" y="386"/>
                  <a:pt x="112" y="375"/>
                </a:cubicBezTo>
                <a:cubicBezTo>
                  <a:pt x="120" y="339"/>
                  <a:pt x="129" y="300"/>
                  <a:pt x="137" y="272"/>
                </a:cubicBezTo>
                <a:cubicBezTo>
                  <a:pt x="146" y="286"/>
                  <a:pt x="168" y="314"/>
                  <a:pt x="210" y="314"/>
                </a:cubicBezTo>
                <a:cubicBezTo>
                  <a:pt x="294" y="314"/>
                  <a:pt x="386" y="218"/>
                  <a:pt x="386" y="115"/>
                </a:cubicBezTo>
                <a:cubicBezTo>
                  <a:pt x="386" y="34"/>
                  <a:pt x="330" y="0"/>
                  <a:pt x="283" y="0"/>
                </a:cubicBezTo>
                <a:cubicBezTo>
                  <a:pt x="241" y="0"/>
                  <a:pt x="204" y="28"/>
                  <a:pt x="185" y="48"/>
                </a:cubicBezTo>
                <a:cubicBezTo>
                  <a:pt x="174" y="8"/>
                  <a:pt x="134" y="0"/>
                  <a:pt x="112" y="0"/>
                </a:cubicBezTo>
                <a:cubicBezTo>
                  <a:pt x="87" y="0"/>
                  <a:pt x="70" y="17"/>
                  <a:pt x="59" y="36"/>
                </a:cubicBezTo>
                <a:cubicBezTo>
                  <a:pt x="45" y="62"/>
                  <a:pt x="34" y="101"/>
                  <a:pt x="34" y="106"/>
                </a:cubicBezTo>
                <a:cubicBezTo>
                  <a:pt x="34" y="115"/>
                  <a:pt x="42" y="115"/>
                  <a:pt x="45" y="115"/>
                </a:cubicBezTo>
                <a:cubicBezTo>
                  <a:pt x="56" y="115"/>
                  <a:pt x="56" y="112"/>
                  <a:pt x="62" y="95"/>
                </a:cubicBezTo>
                <a:cubicBezTo>
                  <a:pt x="70" y="53"/>
                  <a:pt x="84" y="20"/>
                  <a:pt x="112" y="20"/>
                </a:cubicBezTo>
                <a:cubicBezTo>
                  <a:pt x="129" y="20"/>
                  <a:pt x="134" y="34"/>
                  <a:pt x="134" y="53"/>
                </a:cubicBezTo>
                <a:cubicBezTo>
                  <a:pt x="134" y="62"/>
                  <a:pt x="132" y="70"/>
                  <a:pt x="132" y="73"/>
                </a:cubicBezTo>
                <a:lnTo>
                  <a:pt x="53" y="389"/>
                </a:lnTo>
                <a:moveTo>
                  <a:pt x="185" y="84"/>
                </a:moveTo>
                <a:cubicBezTo>
                  <a:pt x="224" y="31"/>
                  <a:pt x="258" y="20"/>
                  <a:pt x="280" y="20"/>
                </a:cubicBezTo>
                <a:cubicBezTo>
                  <a:pt x="308" y="20"/>
                  <a:pt x="330" y="39"/>
                  <a:pt x="330" y="87"/>
                </a:cubicBezTo>
                <a:cubicBezTo>
                  <a:pt x="330" y="115"/>
                  <a:pt x="316" y="185"/>
                  <a:pt x="297" y="227"/>
                </a:cubicBezTo>
                <a:cubicBezTo>
                  <a:pt x="277" y="260"/>
                  <a:pt x="244" y="294"/>
                  <a:pt x="210" y="294"/>
                </a:cubicBezTo>
                <a:cubicBezTo>
                  <a:pt x="160" y="294"/>
                  <a:pt x="148" y="241"/>
                  <a:pt x="148" y="232"/>
                </a:cubicBezTo>
                <a:cubicBezTo>
                  <a:pt x="148" y="230"/>
                  <a:pt x="148" y="224"/>
                  <a:pt x="148" y="221"/>
                </a:cubicBezTo>
                <a:lnTo>
                  <a:pt x="185" y="8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55" name="Freeform 6"/>
          <p:cNvSpPr/>
          <p:nvPr/>
        </p:nvSpPr>
        <p:spPr>
          <a:xfrm>
            <a:off x="2104560" y="5480640"/>
            <a:ext cx="227160" cy="170640"/>
          </a:xfrm>
          <a:custGeom>
            <a:avLst/>
            <a:gdLst/>
            <a:ahLst/>
            <a:rect l="0" t="0" r="r" b="b"/>
            <a:pathLst>
              <a:path w="631" h="474">
                <a:moveTo>
                  <a:pt x="347" y="196"/>
                </a:moveTo>
                <a:cubicBezTo>
                  <a:pt x="344" y="190"/>
                  <a:pt x="344" y="188"/>
                  <a:pt x="344" y="188"/>
                </a:cubicBezTo>
                <a:cubicBezTo>
                  <a:pt x="344" y="185"/>
                  <a:pt x="344" y="185"/>
                  <a:pt x="361" y="174"/>
                </a:cubicBezTo>
                <a:lnTo>
                  <a:pt x="431" y="123"/>
                </a:lnTo>
                <a:cubicBezTo>
                  <a:pt x="521" y="59"/>
                  <a:pt x="566" y="28"/>
                  <a:pt x="613" y="25"/>
                </a:cubicBezTo>
                <a:cubicBezTo>
                  <a:pt x="622" y="25"/>
                  <a:pt x="630" y="22"/>
                  <a:pt x="630" y="8"/>
                </a:cubicBezTo>
                <a:cubicBezTo>
                  <a:pt x="630" y="3"/>
                  <a:pt x="624" y="0"/>
                  <a:pt x="622" y="0"/>
                </a:cubicBezTo>
                <a:cubicBezTo>
                  <a:pt x="605" y="0"/>
                  <a:pt x="588" y="3"/>
                  <a:pt x="574" y="3"/>
                </a:cubicBezTo>
                <a:cubicBezTo>
                  <a:pt x="554" y="3"/>
                  <a:pt x="507" y="0"/>
                  <a:pt x="490" y="0"/>
                </a:cubicBezTo>
                <a:cubicBezTo>
                  <a:pt x="484" y="0"/>
                  <a:pt x="476" y="0"/>
                  <a:pt x="476" y="14"/>
                </a:cubicBezTo>
                <a:cubicBezTo>
                  <a:pt x="476" y="17"/>
                  <a:pt x="476" y="25"/>
                  <a:pt x="484" y="25"/>
                </a:cubicBezTo>
                <a:cubicBezTo>
                  <a:pt x="493" y="25"/>
                  <a:pt x="501" y="28"/>
                  <a:pt x="501" y="34"/>
                </a:cubicBezTo>
                <a:cubicBezTo>
                  <a:pt x="501" y="48"/>
                  <a:pt x="482" y="62"/>
                  <a:pt x="473" y="70"/>
                </a:cubicBezTo>
                <a:lnTo>
                  <a:pt x="182" y="272"/>
                </a:lnTo>
                <a:lnTo>
                  <a:pt x="238" y="53"/>
                </a:lnTo>
                <a:cubicBezTo>
                  <a:pt x="244" y="31"/>
                  <a:pt x="244" y="25"/>
                  <a:pt x="300" y="25"/>
                </a:cubicBezTo>
                <a:cubicBezTo>
                  <a:pt x="311" y="25"/>
                  <a:pt x="319" y="25"/>
                  <a:pt x="319" y="11"/>
                </a:cubicBezTo>
                <a:cubicBezTo>
                  <a:pt x="319" y="3"/>
                  <a:pt x="316" y="0"/>
                  <a:pt x="308" y="0"/>
                </a:cubicBezTo>
                <a:cubicBezTo>
                  <a:pt x="288" y="0"/>
                  <a:pt x="238" y="3"/>
                  <a:pt x="218" y="3"/>
                </a:cubicBezTo>
                <a:cubicBezTo>
                  <a:pt x="207" y="3"/>
                  <a:pt x="182" y="3"/>
                  <a:pt x="171" y="3"/>
                </a:cubicBezTo>
                <a:cubicBezTo>
                  <a:pt x="157" y="0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46" y="25"/>
                  <a:pt x="148" y="25"/>
                  <a:pt x="162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6" y="448"/>
                  <a:pt x="20" y="448"/>
                </a:cubicBezTo>
                <a:cubicBezTo>
                  <a:pt x="8" y="448"/>
                  <a:pt x="0" y="448"/>
                  <a:pt x="0" y="465"/>
                </a:cubicBezTo>
                <a:cubicBezTo>
                  <a:pt x="0" y="465"/>
                  <a:pt x="0" y="473"/>
                  <a:pt x="11" y="473"/>
                </a:cubicBezTo>
                <a:cubicBezTo>
                  <a:pt x="31" y="473"/>
                  <a:pt x="81" y="470"/>
                  <a:pt x="101" y="470"/>
                </a:cubicBezTo>
                <a:cubicBezTo>
                  <a:pt x="112" y="470"/>
                  <a:pt x="137" y="470"/>
                  <a:pt x="148" y="470"/>
                </a:cubicBezTo>
                <a:cubicBezTo>
                  <a:pt x="162" y="473"/>
                  <a:pt x="179" y="473"/>
                  <a:pt x="193" y="473"/>
                </a:cubicBezTo>
                <a:cubicBezTo>
                  <a:pt x="196" y="473"/>
                  <a:pt x="207" y="473"/>
                  <a:pt x="207" y="459"/>
                </a:cubicBezTo>
                <a:cubicBezTo>
                  <a:pt x="207" y="448"/>
                  <a:pt x="199" y="448"/>
                  <a:pt x="185" y="448"/>
                </a:cubicBezTo>
                <a:cubicBezTo>
                  <a:pt x="185" y="448"/>
                  <a:pt x="171" y="448"/>
                  <a:pt x="160" y="448"/>
                </a:cubicBezTo>
                <a:cubicBezTo>
                  <a:pt x="143" y="445"/>
                  <a:pt x="143" y="442"/>
                  <a:pt x="143" y="437"/>
                </a:cubicBezTo>
                <a:cubicBezTo>
                  <a:pt x="143" y="431"/>
                  <a:pt x="151" y="406"/>
                  <a:pt x="176" y="302"/>
                </a:cubicBezTo>
                <a:lnTo>
                  <a:pt x="291" y="221"/>
                </a:lnTo>
                <a:lnTo>
                  <a:pt x="392" y="417"/>
                </a:lnTo>
                <a:cubicBezTo>
                  <a:pt x="395" y="426"/>
                  <a:pt x="395" y="426"/>
                  <a:pt x="395" y="431"/>
                </a:cubicBezTo>
                <a:cubicBezTo>
                  <a:pt x="395" y="445"/>
                  <a:pt x="375" y="448"/>
                  <a:pt x="364" y="448"/>
                </a:cubicBezTo>
                <a:cubicBezTo>
                  <a:pt x="356" y="448"/>
                  <a:pt x="347" y="448"/>
                  <a:pt x="347" y="465"/>
                </a:cubicBezTo>
                <a:cubicBezTo>
                  <a:pt x="347" y="465"/>
                  <a:pt x="347" y="473"/>
                  <a:pt x="358" y="473"/>
                </a:cubicBezTo>
                <a:cubicBezTo>
                  <a:pt x="378" y="473"/>
                  <a:pt x="426" y="470"/>
                  <a:pt x="445" y="470"/>
                </a:cubicBezTo>
                <a:cubicBezTo>
                  <a:pt x="468" y="470"/>
                  <a:pt x="496" y="473"/>
                  <a:pt x="515" y="473"/>
                </a:cubicBezTo>
                <a:cubicBezTo>
                  <a:pt x="524" y="473"/>
                  <a:pt x="529" y="468"/>
                  <a:pt x="529" y="459"/>
                </a:cubicBezTo>
                <a:cubicBezTo>
                  <a:pt x="529" y="448"/>
                  <a:pt x="518" y="448"/>
                  <a:pt x="512" y="448"/>
                </a:cubicBezTo>
                <a:cubicBezTo>
                  <a:pt x="498" y="448"/>
                  <a:pt x="479" y="448"/>
                  <a:pt x="468" y="426"/>
                </a:cubicBezTo>
                <a:lnTo>
                  <a:pt x="347" y="19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56" name="Freeform 7"/>
          <p:cNvSpPr/>
          <p:nvPr/>
        </p:nvSpPr>
        <p:spPr>
          <a:xfrm>
            <a:off x="2355480" y="56206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57" name="Freeform 8"/>
          <p:cNvSpPr/>
          <p:nvPr/>
        </p:nvSpPr>
        <p:spPr>
          <a:xfrm>
            <a:off x="2428920" y="5480640"/>
            <a:ext cx="162720" cy="170640"/>
          </a:xfrm>
          <a:custGeom>
            <a:avLst/>
            <a:gdLst/>
            <a:ahLst/>
            <a:rect l="0" t="0" r="r" b="b"/>
            <a:pathLst>
              <a:path w="452" h="474">
                <a:moveTo>
                  <a:pt x="238" y="56"/>
                </a:moveTo>
                <a:cubicBezTo>
                  <a:pt x="244" y="31"/>
                  <a:pt x="246" y="25"/>
                  <a:pt x="311" y="25"/>
                </a:cubicBezTo>
                <a:cubicBezTo>
                  <a:pt x="330" y="25"/>
                  <a:pt x="339" y="25"/>
                  <a:pt x="339" y="8"/>
                </a:cubicBezTo>
                <a:cubicBezTo>
                  <a:pt x="339" y="8"/>
                  <a:pt x="339" y="0"/>
                  <a:pt x="328" y="0"/>
                </a:cubicBezTo>
                <a:cubicBezTo>
                  <a:pt x="311" y="0"/>
                  <a:pt x="291" y="0"/>
                  <a:pt x="274" y="3"/>
                </a:cubicBezTo>
                <a:cubicBezTo>
                  <a:pt x="258" y="3"/>
                  <a:pt x="238" y="3"/>
                  <a:pt x="218" y="3"/>
                </a:cubicBezTo>
                <a:cubicBezTo>
                  <a:pt x="204" y="3"/>
                  <a:pt x="188" y="3"/>
                  <a:pt x="171" y="3"/>
                </a:cubicBezTo>
                <a:cubicBezTo>
                  <a:pt x="157" y="3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34" y="25"/>
                  <a:pt x="148" y="25"/>
                  <a:pt x="160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3" y="448"/>
                  <a:pt x="20" y="448"/>
                </a:cubicBezTo>
                <a:cubicBezTo>
                  <a:pt x="8" y="448"/>
                  <a:pt x="0" y="448"/>
                  <a:pt x="0" y="462"/>
                </a:cubicBezTo>
                <a:cubicBezTo>
                  <a:pt x="0" y="473"/>
                  <a:pt x="8" y="473"/>
                  <a:pt x="20" y="473"/>
                </a:cubicBezTo>
                <a:lnTo>
                  <a:pt x="370" y="473"/>
                </a:lnTo>
                <a:cubicBezTo>
                  <a:pt x="386" y="473"/>
                  <a:pt x="386" y="473"/>
                  <a:pt x="392" y="459"/>
                </a:cubicBezTo>
                <a:cubicBezTo>
                  <a:pt x="400" y="440"/>
                  <a:pt x="451" y="305"/>
                  <a:pt x="451" y="300"/>
                </a:cubicBezTo>
                <a:cubicBezTo>
                  <a:pt x="451" y="300"/>
                  <a:pt x="451" y="291"/>
                  <a:pt x="440" y="291"/>
                </a:cubicBezTo>
                <a:cubicBezTo>
                  <a:pt x="431" y="291"/>
                  <a:pt x="431" y="294"/>
                  <a:pt x="426" y="305"/>
                </a:cubicBezTo>
                <a:cubicBezTo>
                  <a:pt x="400" y="372"/>
                  <a:pt x="370" y="448"/>
                  <a:pt x="244" y="448"/>
                </a:cubicBezTo>
                <a:lnTo>
                  <a:pt x="165" y="448"/>
                </a:lnTo>
                <a:cubicBezTo>
                  <a:pt x="143" y="448"/>
                  <a:pt x="143" y="448"/>
                  <a:pt x="143" y="442"/>
                </a:cubicBezTo>
                <a:cubicBezTo>
                  <a:pt x="143" y="440"/>
                  <a:pt x="143" y="437"/>
                  <a:pt x="146" y="426"/>
                </a:cubicBezTo>
                <a:lnTo>
                  <a:pt x="238" y="5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58" name="Freeform 9"/>
          <p:cNvSpPr/>
          <p:nvPr/>
        </p:nvSpPr>
        <p:spPr>
          <a:xfrm>
            <a:off x="2633760" y="56206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59" name="Freeform 10"/>
          <p:cNvSpPr/>
          <p:nvPr/>
        </p:nvSpPr>
        <p:spPr>
          <a:xfrm>
            <a:off x="2707200" y="5543280"/>
            <a:ext cx="90000" cy="111240"/>
          </a:xfrm>
          <a:custGeom>
            <a:avLst/>
            <a:gdLst/>
            <a:ahLst/>
            <a:rect l="0" t="0" r="r" b="b"/>
            <a:pathLst>
              <a:path w="250" h="309">
                <a:moveTo>
                  <a:pt x="196" y="143"/>
                </a:moveTo>
                <a:cubicBezTo>
                  <a:pt x="207" y="143"/>
                  <a:pt x="218" y="143"/>
                  <a:pt x="218" y="132"/>
                </a:cubicBezTo>
                <a:cubicBezTo>
                  <a:pt x="218" y="118"/>
                  <a:pt x="210" y="118"/>
                  <a:pt x="196" y="118"/>
                </a:cubicBezTo>
                <a:lnTo>
                  <a:pt x="70" y="118"/>
                </a:lnTo>
                <a:cubicBezTo>
                  <a:pt x="92" y="56"/>
                  <a:pt x="137" y="25"/>
                  <a:pt x="199" y="25"/>
                </a:cubicBezTo>
                <a:lnTo>
                  <a:pt x="224" y="25"/>
                </a:lnTo>
                <a:cubicBezTo>
                  <a:pt x="235" y="25"/>
                  <a:pt x="249" y="25"/>
                  <a:pt x="249" y="11"/>
                </a:cubicBezTo>
                <a:cubicBezTo>
                  <a:pt x="249" y="0"/>
                  <a:pt x="241" y="0"/>
                  <a:pt x="227" y="0"/>
                </a:cubicBezTo>
                <a:lnTo>
                  <a:pt x="196" y="0"/>
                </a:lnTo>
                <a:cubicBezTo>
                  <a:pt x="104" y="0"/>
                  <a:pt x="0" y="64"/>
                  <a:pt x="0" y="171"/>
                </a:cubicBezTo>
                <a:cubicBezTo>
                  <a:pt x="0" y="252"/>
                  <a:pt x="62" y="308"/>
                  <a:pt x="143" y="308"/>
                </a:cubicBezTo>
                <a:cubicBezTo>
                  <a:pt x="162" y="308"/>
                  <a:pt x="193" y="302"/>
                  <a:pt x="230" y="283"/>
                </a:cubicBezTo>
                <a:cubicBezTo>
                  <a:pt x="244" y="274"/>
                  <a:pt x="246" y="272"/>
                  <a:pt x="246" y="269"/>
                </a:cubicBezTo>
                <a:cubicBezTo>
                  <a:pt x="246" y="266"/>
                  <a:pt x="246" y="255"/>
                  <a:pt x="235" y="255"/>
                </a:cubicBezTo>
                <a:cubicBezTo>
                  <a:pt x="232" y="255"/>
                  <a:pt x="230" y="255"/>
                  <a:pt x="227" y="258"/>
                </a:cubicBezTo>
                <a:cubicBezTo>
                  <a:pt x="202" y="274"/>
                  <a:pt x="174" y="288"/>
                  <a:pt x="146" y="288"/>
                </a:cubicBezTo>
                <a:cubicBezTo>
                  <a:pt x="118" y="288"/>
                  <a:pt x="59" y="274"/>
                  <a:pt x="59" y="193"/>
                </a:cubicBezTo>
                <a:cubicBezTo>
                  <a:pt x="59" y="185"/>
                  <a:pt x="59" y="171"/>
                  <a:pt x="64" y="143"/>
                </a:cubicBezTo>
                <a:lnTo>
                  <a:pt x="196" y="1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60" name="Freeform 11"/>
          <p:cNvSpPr/>
          <p:nvPr/>
        </p:nvSpPr>
        <p:spPr>
          <a:xfrm>
            <a:off x="2819160" y="5543280"/>
            <a:ext cx="134280" cy="111240"/>
          </a:xfrm>
          <a:custGeom>
            <a:avLst/>
            <a:gdLst/>
            <a:ahLst/>
            <a:rect l="0" t="0" r="r" b="b"/>
            <a:pathLst>
              <a:path w="373" h="309">
                <a:moveTo>
                  <a:pt x="207" y="48"/>
                </a:moveTo>
                <a:lnTo>
                  <a:pt x="336" y="48"/>
                </a:lnTo>
                <a:cubicBezTo>
                  <a:pt x="344" y="48"/>
                  <a:pt x="372" y="48"/>
                  <a:pt x="372" y="20"/>
                </a:cubicBezTo>
                <a:cubicBezTo>
                  <a:pt x="372" y="0"/>
                  <a:pt x="356" y="0"/>
                  <a:pt x="342" y="0"/>
                </a:cubicBezTo>
                <a:lnTo>
                  <a:pt x="123" y="0"/>
                </a:lnTo>
                <a:cubicBezTo>
                  <a:pt x="104" y="0"/>
                  <a:pt x="81" y="0"/>
                  <a:pt x="45" y="34"/>
                </a:cubicBezTo>
                <a:cubicBezTo>
                  <a:pt x="25" y="53"/>
                  <a:pt x="0" y="90"/>
                  <a:pt x="0" y="95"/>
                </a:cubicBezTo>
                <a:cubicBezTo>
                  <a:pt x="0" y="104"/>
                  <a:pt x="8" y="104"/>
                  <a:pt x="11" y="104"/>
                </a:cubicBezTo>
                <a:cubicBezTo>
                  <a:pt x="20" y="104"/>
                  <a:pt x="20" y="101"/>
                  <a:pt x="25" y="95"/>
                </a:cubicBezTo>
                <a:cubicBezTo>
                  <a:pt x="59" y="48"/>
                  <a:pt x="101" y="48"/>
                  <a:pt x="118" y="48"/>
                </a:cubicBezTo>
                <a:lnTo>
                  <a:pt x="179" y="48"/>
                </a:lnTo>
                <a:lnTo>
                  <a:pt x="112" y="269"/>
                </a:lnTo>
                <a:cubicBezTo>
                  <a:pt x="106" y="280"/>
                  <a:pt x="106" y="283"/>
                  <a:pt x="106" y="286"/>
                </a:cubicBezTo>
                <a:cubicBezTo>
                  <a:pt x="106" y="305"/>
                  <a:pt x="126" y="308"/>
                  <a:pt x="132" y="308"/>
                </a:cubicBezTo>
                <a:cubicBezTo>
                  <a:pt x="157" y="308"/>
                  <a:pt x="162" y="283"/>
                  <a:pt x="165" y="274"/>
                </a:cubicBezTo>
                <a:lnTo>
                  <a:pt x="207" y="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61" name="Freeform 12"/>
          <p:cNvSpPr/>
          <p:nvPr/>
        </p:nvSpPr>
        <p:spPr>
          <a:xfrm>
            <a:off x="3103200" y="5415120"/>
            <a:ext cx="237240" cy="83880"/>
          </a:xfrm>
          <a:custGeom>
            <a:avLst/>
            <a:gdLst/>
            <a:ahLst/>
            <a:rect l="0" t="0" r="r" b="b"/>
            <a:pathLst>
              <a:path w="659" h="233">
                <a:moveTo>
                  <a:pt x="624" y="39"/>
                </a:moveTo>
                <a:cubicBezTo>
                  <a:pt x="638" y="39"/>
                  <a:pt x="658" y="39"/>
                  <a:pt x="658" y="20"/>
                </a:cubicBezTo>
                <a:cubicBezTo>
                  <a:pt x="658" y="0"/>
                  <a:pt x="638" y="0"/>
                  <a:pt x="624" y="0"/>
                </a:cubicBezTo>
                <a:lnTo>
                  <a:pt x="34" y="0"/>
                </a:lnTo>
                <a:cubicBezTo>
                  <a:pt x="20" y="0"/>
                  <a:pt x="0" y="0"/>
                  <a:pt x="0" y="20"/>
                </a:cubicBezTo>
                <a:cubicBezTo>
                  <a:pt x="0" y="39"/>
                  <a:pt x="20" y="39"/>
                  <a:pt x="34" y="39"/>
                </a:cubicBezTo>
                <a:lnTo>
                  <a:pt x="624" y="39"/>
                </a:lnTo>
                <a:moveTo>
                  <a:pt x="624" y="232"/>
                </a:moveTo>
                <a:cubicBezTo>
                  <a:pt x="638" y="232"/>
                  <a:pt x="658" y="232"/>
                  <a:pt x="658" y="213"/>
                </a:cubicBezTo>
                <a:cubicBezTo>
                  <a:pt x="658" y="193"/>
                  <a:pt x="638" y="193"/>
                  <a:pt x="624" y="193"/>
                </a:cubicBezTo>
                <a:lnTo>
                  <a:pt x="34" y="193"/>
                </a:lnTo>
                <a:cubicBezTo>
                  <a:pt x="20" y="193"/>
                  <a:pt x="0" y="193"/>
                  <a:pt x="0" y="213"/>
                </a:cubicBezTo>
                <a:cubicBezTo>
                  <a:pt x="0" y="232"/>
                  <a:pt x="20" y="232"/>
                  <a:pt x="34" y="232"/>
                </a:cubicBezTo>
                <a:lnTo>
                  <a:pt x="624" y="23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62" name="Freeform 13"/>
          <p:cNvSpPr/>
          <p:nvPr/>
        </p:nvSpPr>
        <p:spPr>
          <a:xfrm>
            <a:off x="3486240" y="5449320"/>
            <a:ext cx="218160" cy="15480"/>
          </a:xfrm>
          <a:custGeom>
            <a:avLst/>
            <a:gdLst/>
            <a:ahLst/>
            <a:rect l="0" t="0" r="r" b="b"/>
            <a:pathLst>
              <a:path w="606" h="43">
                <a:moveTo>
                  <a:pt x="568" y="42"/>
                </a:moveTo>
                <a:cubicBezTo>
                  <a:pt x="585" y="42"/>
                  <a:pt x="605" y="42"/>
                  <a:pt x="605" y="22"/>
                </a:cubicBezTo>
                <a:cubicBezTo>
                  <a:pt x="605" y="0"/>
                  <a:pt x="585" y="0"/>
                  <a:pt x="568" y="0"/>
                </a:cubicBezTo>
                <a:lnTo>
                  <a:pt x="34" y="0"/>
                </a:lnTo>
                <a:cubicBezTo>
                  <a:pt x="17" y="0"/>
                  <a:pt x="0" y="0"/>
                  <a:pt x="0" y="22"/>
                </a:cubicBezTo>
                <a:cubicBezTo>
                  <a:pt x="0" y="42"/>
                  <a:pt x="17" y="42"/>
                  <a:pt x="34" y="42"/>
                </a:cubicBezTo>
                <a:lnTo>
                  <a:pt x="568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63" name="Freeform 14"/>
          <p:cNvSpPr/>
          <p:nvPr/>
        </p:nvSpPr>
        <p:spPr>
          <a:xfrm>
            <a:off x="4046760" y="5069520"/>
            <a:ext cx="118440" cy="237240"/>
          </a:xfrm>
          <a:custGeom>
            <a:avLst/>
            <a:gdLst/>
            <a:ahLst/>
            <a:rect l="0" t="0" r="r" b="b"/>
            <a:pathLst>
              <a:path w="329" h="659">
                <a:moveTo>
                  <a:pt x="204" y="25"/>
                </a:moveTo>
                <a:cubicBezTo>
                  <a:pt x="204" y="3"/>
                  <a:pt x="204" y="0"/>
                  <a:pt x="182" y="0"/>
                </a:cubicBezTo>
                <a:cubicBezTo>
                  <a:pt x="120" y="64"/>
                  <a:pt x="31" y="64"/>
                  <a:pt x="0" y="64"/>
                </a:cubicBezTo>
                <a:lnTo>
                  <a:pt x="0" y="95"/>
                </a:lnTo>
                <a:cubicBezTo>
                  <a:pt x="20" y="95"/>
                  <a:pt x="78" y="95"/>
                  <a:pt x="129" y="67"/>
                </a:cubicBezTo>
                <a:lnTo>
                  <a:pt x="129" y="580"/>
                </a:lnTo>
                <a:cubicBezTo>
                  <a:pt x="129" y="616"/>
                  <a:pt x="126" y="627"/>
                  <a:pt x="36" y="627"/>
                </a:cubicBezTo>
                <a:lnTo>
                  <a:pt x="6" y="627"/>
                </a:lnTo>
                <a:lnTo>
                  <a:pt x="6" y="658"/>
                </a:lnTo>
                <a:cubicBezTo>
                  <a:pt x="42" y="655"/>
                  <a:pt x="126" y="655"/>
                  <a:pt x="168" y="655"/>
                </a:cubicBezTo>
                <a:cubicBezTo>
                  <a:pt x="207" y="655"/>
                  <a:pt x="294" y="655"/>
                  <a:pt x="328" y="658"/>
                </a:cubicBezTo>
                <a:lnTo>
                  <a:pt x="328" y="627"/>
                </a:lnTo>
                <a:lnTo>
                  <a:pt x="297" y="627"/>
                </a:lnTo>
                <a:cubicBezTo>
                  <a:pt x="207" y="627"/>
                  <a:pt x="204" y="616"/>
                  <a:pt x="204" y="580"/>
                </a:cubicBezTo>
                <a:lnTo>
                  <a:pt x="204" y="2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64" name="Freeform 15"/>
          <p:cNvSpPr/>
          <p:nvPr/>
        </p:nvSpPr>
        <p:spPr>
          <a:xfrm>
            <a:off x="3775680" y="5449320"/>
            <a:ext cx="657720" cy="15480"/>
          </a:xfrm>
          <a:custGeom>
            <a:avLst/>
            <a:gdLst/>
            <a:ahLst/>
            <a:rect l="0" t="0" r="r" b="b"/>
            <a:pathLst>
              <a:path w="1827" h="43">
                <a:moveTo>
                  <a:pt x="913" y="42"/>
                </a:moveTo>
                <a:lnTo>
                  <a:pt x="0" y="42"/>
                </a:lnTo>
                <a:lnTo>
                  <a:pt x="0" y="0"/>
                </a:lnTo>
                <a:lnTo>
                  <a:pt x="1826" y="0"/>
                </a:lnTo>
                <a:lnTo>
                  <a:pt x="1826" y="42"/>
                </a:lnTo>
                <a:lnTo>
                  <a:pt x="913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65" name="Freeform 16"/>
          <p:cNvSpPr/>
          <p:nvPr/>
        </p:nvSpPr>
        <p:spPr>
          <a:xfrm>
            <a:off x="3794760" y="5542200"/>
            <a:ext cx="175680" cy="251280"/>
          </a:xfrm>
          <a:custGeom>
            <a:avLst/>
            <a:gdLst/>
            <a:ahLst/>
            <a:rect l="0" t="0" r="r" b="b"/>
            <a:pathLst>
              <a:path w="488" h="698">
                <a:moveTo>
                  <a:pt x="230" y="11"/>
                </a:moveTo>
                <a:cubicBezTo>
                  <a:pt x="230" y="11"/>
                  <a:pt x="230" y="0"/>
                  <a:pt x="216" y="0"/>
                </a:cubicBezTo>
                <a:cubicBezTo>
                  <a:pt x="193" y="0"/>
                  <a:pt x="120" y="8"/>
                  <a:pt x="95" y="11"/>
                </a:cubicBezTo>
                <a:cubicBezTo>
                  <a:pt x="87" y="11"/>
                  <a:pt x="78" y="11"/>
                  <a:pt x="78" y="31"/>
                </a:cubicBezTo>
                <a:cubicBezTo>
                  <a:pt x="78" y="42"/>
                  <a:pt x="87" y="42"/>
                  <a:pt x="101" y="42"/>
                </a:cubicBezTo>
                <a:cubicBezTo>
                  <a:pt x="148" y="42"/>
                  <a:pt x="151" y="48"/>
                  <a:pt x="151" y="59"/>
                </a:cubicBezTo>
                <a:lnTo>
                  <a:pt x="148" y="78"/>
                </a:lnTo>
                <a:lnTo>
                  <a:pt x="3" y="647"/>
                </a:lnTo>
                <a:cubicBezTo>
                  <a:pt x="0" y="661"/>
                  <a:pt x="0" y="663"/>
                  <a:pt x="0" y="669"/>
                </a:cubicBezTo>
                <a:cubicBezTo>
                  <a:pt x="0" y="691"/>
                  <a:pt x="20" y="697"/>
                  <a:pt x="28" y="697"/>
                </a:cubicBezTo>
                <a:cubicBezTo>
                  <a:pt x="45" y="697"/>
                  <a:pt x="62" y="686"/>
                  <a:pt x="64" y="672"/>
                </a:cubicBezTo>
                <a:lnTo>
                  <a:pt x="84" y="596"/>
                </a:lnTo>
                <a:lnTo>
                  <a:pt x="106" y="507"/>
                </a:lnTo>
                <a:cubicBezTo>
                  <a:pt x="112" y="484"/>
                  <a:pt x="118" y="462"/>
                  <a:pt x="123" y="440"/>
                </a:cubicBezTo>
                <a:cubicBezTo>
                  <a:pt x="126" y="434"/>
                  <a:pt x="132" y="403"/>
                  <a:pt x="134" y="398"/>
                </a:cubicBezTo>
                <a:cubicBezTo>
                  <a:pt x="137" y="386"/>
                  <a:pt x="168" y="333"/>
                  <a:pt x="202" y="305"/>
                </a:cubicBezTo>
                <a:cubicBezTo>
                  <a:pt x="224" y="288"/>
                  <a:pt x="252" y="272"/>
                  <a:pt x="297" y="272"/>
                </a:cubicBezTo>
                <a:cubicBezTo>
                  <a:pt x="339" y="272"/>
                  <a:pt x="350" y="305"/>
                  <a:pt x="350" y="339"/>
                </a:cubicBezTo>
                <a:cubicBezTo>
                  <a:pt x="350" y="392"/>
                  <a:pt x="311" y="501"/>
                  <a:pt x="288" y="560"/>
                </a:cubicBezTo>
                <a:cubicBezTo>
                  <a:pt x="280" y="585"/>
                  <a:pt x="274" y="596"/>
                  <a:pt x="274" y="616"/>
                </a:cubicBezTo>
                <a:cubicBezTo>
                  <a:pt x="274" y="661"/>
                  <a:pt x="311" y="697"/>
                  <a:pt x="356" y="697"/>
                </a:cubicBezTo>
                <a:cubicBezTo>
                  <a:pt x="448" y="697"/>
                  <a:pt x="487" y="552"/>
                  <a:pt x="487" y="543"/>
                </a:cubicBezTo>
                <a:cubicBezTo>
                  <a:pt x="487" y="535"/>
                  <a:pt x="476" y="535"/>
                  <a:pt x="473" y="535"/>
                </a:cubicBezTo>
                <a:cubicBezTo>
                  <a:pt x="465" y="535"/>
                  <a:pt x="465" y="538"/>
                  <a:pt x="459" y="552"/>
                </a:cubicBezTo>
                <a:cubicBezTo>
                  <a:pt x="445" y="605"/>
                  <a:pt x="412" y="675"/>
                  <a:pt x="358" y="675"/>
                </a:cubicBezTo>
                <a:cubicBezTo>
                  <a:pt x="342" y="675"/>
                  <a:pt x="333" y="663"/>
                  <a:pt x="333" y="641"/>
                </a:cubicBezTo>
                <a:cubicBezTo>
                  <a:pt x="333" y="619"/>
                  <a:pt x="344" y="594"/>
                  <a:pt x="353" y="571"/>
                </a:cubicBezTo>
                <a:cubicBezTo>
                  <a:pt x="367" y="529"/>
                  <a:pt x="412" y="412"/>
                  <a:pt x="412" y="356"/>
                </a:cubicBezTo>
                <a:cubicBezTo>
                  <a:pt x="412" y="291"/>
                  <a:pt x="372" y="249"/>
                  <a:pt x="300" y="249"/>
                </a:cubicBezTo>
                <a:cubicBezTo>
                  <a:pt x="235" y="249"/>
                  <a:pt x="190" y="280"/>
                  <a:pt x="151" y="325"/>
                </a:cubicBezTo>
                <a:lnTo>
                  <a:pt x="230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66" name="Freeform 17"/>
          <p:cNvSpPr/>
          <p:nvPr/>
        </p:nvSpPr>
        <p:spPr>
          <a:xfrm>
            <a:off x="3999240" y="5542200"/>
            <a:ext cx="161640" cy="251280"/>
          </a:xfrm>
          <a:custGeom>
            <a:avLst/>
            <a:gdLst/>
            <a:ahLst/>
            <a:rect l="0" t="0" r="r" b="b"/>
            <a:pathLst>
              <a:path w="449" h="698">
                <a:moveTo>
                  <a:pt x="230" y="11"/>
                </a:moveTo>
                <a:cubicBezTo>
                  <a:pt x="230" y="11"/>
                  <a:pt x="230" y="0"/>
                  <a:pt x="216" y="0"/>
                </a:cubicBezTo>
                <a:cubicBezTo>
                  <a:pt x="193" y="0"/>
                  <a:pt x="123" y="8"/>
                  <a:pt x="95" y="11"/>
                </a:cubicBezTo>
                <a:cubicBezTo>
                  <a:pt x="87" y="11"/>
                  <a:pt x="78" y="11"/>
                  <a:pt x="78" y="31"/>
                </a:cubicBezTo>
                <a:cubicBezTo>
                  <a:pt x="78" y="42"/>
                  <a:pt x="87" y="42"/>
                  <a:pt x="101" y="42"/>
                </a:cubicBezTo>
                <a:cubicBezTo>
                  <a:pt x="148" y="42"/>
                  <a:pt x="151" y="48"/>
                  <a:pt x="151" y="59"/>
                </a:cubicBezTo>
                <a:lnTo>
                  <a:pt x="148" y="78"/>
                </a:lnTo>
                <a:lnTo>
                  <a:pt x="3" y="647"/>
                </a:lnTo>
                <a:cubicBezTo>
                  <a:pt x="0" y="661"/>
                  <a:pt x="0" y="663"/>
                  <a:pt x="0" y="669"/>
                </a:cubicBezTo>
                <a:cubicBezTo>
                  <a:pt x="0" y="691"/>
                  <a:pt x="20" y="697"/>
                  <a:pt x="28" y="697"/>
                </a:cubicBezTo>
                <a:cubicBezTo>
                  <a:pt x="42" y="697"/>
                  <a:pt x="56" y="689"/>
                  <a:pt x="62" y="675"/>
                </a:cubicBezTo>
                <a:cubicBezTo>
                  <a:pt x="67" y="666"/>
                  <a:pt x="112" y="484"/>
                  <a:pt x="118" y="459"/>
                </a:cubicBezTo>
                <a:cubicBezTo>
                  <a:pt x="151" y="462"/>
                  <a:pt x="232" y="479"/>
                  <a:pt x="232" y="543"/>
                </a:cubicBezTo>
                <a:cubicBezTo>
                  <a:pt x="232" y="552"/>
                  <a:pt x="232" y="554"/>
                  <a:pt x="230" y="563"/>
                </a:cubicBezTo>
                <a:cubicBezTo>
                  <a:pt x="227" y="577"/>
                  <a:pt x="227" y="588"/>
                  <a:pt x="227" y="599"/>
                </a:cubicBezTo>
                <a:cubicBezTo>
                  <a:pt x="227" y="658"/>
                  <a:pt x="266" y="697"/>
                  <a:pt x="316" y="697"/>
                </a:cubicBezTo>
                <a:cubicBezTo>
                  <a:pt x="347" y="697"/>
                  <a:pt x="372" y="680"/>
                  <a:pt x="395" y="644"/>
                </a:cubicBezTo>
                <a:cubicBezTo>
                  <a:pt x="420" y="602"/>
                  <a:pt x="431" y="546"/>
                  <a:pt x="431" y="543"/>
                </a:cubicBezTo>
                <a:cubicBezTo>
                  <a:pt x="431" y="535"/>
                  <a:pt x="423" y="535"/>
                  <a:pt x="420" y="535"/>
                </a:cubicBezTo>
                <a:cubicBezTo>
                  <a:pt x="409" y="535"/>
                  <a:pt x="409" y="538"/>
                  <a:pt x="406" y="552"/>
                </a:cubicBezTo>
                <a:cubicBezTo>
                  <a:pt x="386" y="624"/>
                  <a:pt x="361" y="675"/>
                  <a:pt x="319" y="675"/>
                </a:cubicBezTo>
                <a:cubicBezTo>
                  <a:pt x="300" y="675"/>
                  <a:pt x="288" y="663"/>
                  <a:pt x="288" y="627"/>
                </a:cubicBezTo>
                <a:cubicBezTo>
                  <a:pt x="288" y="610"/>
                  <a:pt x="291" y="588"/>
                  <a:pt x="294" y="574"/>
                </a:cubicBezTo>
                <a:cubicBezTo>
                  <a:pt x="300" y="557"/>
                  <a:pt x="300" y="552"/>
                  <a:pt x="300" y="543"/>
                </a:cubicBezTo>
                <a:cubicBezTo>
                  <a:pt x="300" y="479"/>
                  <a:pt x="238" y="451"/>
                  <a:pt x="151" y="440"/>
                </a:cubicBezTo>
                <a:cubicBezTo>
                  <a:pt x="182" y="420"/>
                  <a:pt x="216" y="389"/>
                  <a:pt x="238" y="367"/>
                </a:cubicBezTo>
                <a:cubicBezTo>
                  <a:pt x="286" y="314"/>
                  <a:pt x="330" y="272"/>
                  <a:pt x="378" y="272"/>
                </a:cubicBezTo>
                <a:cubicBezTo>
                  <a:pt x="386" y="272"/>
                  <a:pt x="386" y="272"/>
                  <a:pt x="389" y="272"/>
                </a:cubicBezTo>
                <a:cubicBezTo>
                  <a:pt x="400" y="274"/>
                  <a:pt x="400" y="274"/>
                  <a:pt x="409" y="280"/>
                </a:cubicBezTo>
                <a:cubicBezTo>
                  <a:pt x="412" y="280"/>
                  <a:pt x="412" y="283"/>
                  <a:pt x="412" y="283"/>
                </a:cubicBezTo>
                <a:cubicBezTo>
                  <a:pt x="367" y="286"/>
                  <a:pt x="356" y="325"/>
                  <a:pt x="356" y="336"/>
                </a:cubicBezTo>
                <a:cubicBezTo>
                  <a:pt x="356" y="353"/>
                  <a:pt x="367" y="372"/>
                  <a:pt x="395" y="372"/>
                </a:cubicBezTo>
                <a:cubicBezTo>
                  <a:pt x="420" y="372"/>
                  <a:pt x="448" y="350"/>
                  <a:pt x="448" y="311"/>
                </a:cubicBezTo>
                <a:cubicBezTo>
                  <a:pt x="448" y="283"/>
                  <a:pt x="426" y="249"/>
                  <a:pt x="381" y="249"/>
                </a:cubicBezTo>
                <a:cubicBezTo>
                  <a:pt x="353" y="249"/>
                  <a:pt x="308" y="258"/>
                  <a:pt x="238" y="336"/>
                </a:cubicBezTo>
                <a:cubicBezTo>
                  <a:pt x="204" y="372"/>
                  <a:pt x="165" y="414"/>
                  <a:pt x="126" y="428"/>
                </a:cubicBezTo>
                <a:lnTo>
                  <a:pt x="230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67" name="Freeform 18"/>
          <p:cNvSpPr/>
          <p:nvPr/>
        </p:nvSpPr>
        <p:spPr>
          <a:xfrm>
            <a:off x="4183920" y="5548320"/>
            <a:ext cx="242280" cy="241200"/>
          </a:xfrm>
          <a:custGeom>
            <a:avLst/>
            <a:gdLst/>
            <a:ahLst/>
            <a:rect l="0" t="0" r="r" b="b"/>
            <a:pathLst>
              <a:path w="673" h="670">
                <a:moveTo>
                  <a:pt x="398" y="70"/>
                </a:moveTo>
                <a:cubicBezTo>
                  <a:pt x="406" y="42"/>
                  <a:pt x="409" y="36"/>
                  <a:pt x="420" y="34"/>
                </a:cubicBezTo>
                <a:cubicBezTo>
                  <a:pt x="431" y="31"/>
                  <a:pt x="462" y="31"/>
                  <a:pt x="484" y="31"/>
                </a:cubicBezTo>
                <a:cubicBezTo>
                  <a:pt x="582" y="31"/>
                  <a:pt x="627" y="34"/>
                  <a:pt x="627" y="112"/>
                </a:cubicBezTo>
                <a:cubicBezTo>
                  <a:pt x="627" y="126"/>
                  <a:pt x="624" y="165"/>
                  <a:pt x="619" y="190"/>
                </a:cubicBezTo>
                <a:cubicBezTo>
                  <a:pt x="619" y="196"/>
                  <a:pt x="616" y="207"/>
                  <a:pt x="616" y="210"/>
                </a:cubicBezTo>
                <a:cubicBezTo>
                  <a:pt x="616" y="216"/>
                  <a:pt x="619" y="221"/>
                  <a:pt x="627" y="221"/>
                </a:cubicBezTo>
                <a:cubicBezTo>
                  <a:pt x="638" y="221"/>
                  <a:pt x="641" y="216"/>
                  <a:pt x="644" y="199"/>
                </a:cubicBezTo>
                <a:lnTo>
                  <a:pt x="669" y="28"/>
                </a:lnTo>
                <a:cubicBezTo>
                  <a:pt x="672" y="22"/>
                  <a:pt x="672" y="14"/>
                  <a:pt x="672" y="11"/>
                </a:cubicBezTo>
                <a:cubicBezTo>
                  <a:pt x="672" y="0"/>
                  <a:pt x="661" y="0"/>
                  <a:pt x="644" y="0"/>
                </a:cubicBezTo>
                <a:lnTo>
                  <a:pt x="98" y="0"/>
                </a:lnTo>
                <a:cubicBezTo>
                  <a:pt x="73" y="0"/>
                  <a:pt x="73" y="0"/>
                  <a:pt x="64" y="20"/>
                </a:cubicBezTo>
                <a:lnTo>
                  <a:pt x="6" y="193"/>
                </a:lnTo>
                <a:cubicBezTo>
                  <a:pt x="6" y="196"/>
                  <a:pt x="0" y="210"/>
                  <a:pt x="0" y="213"/>
                </a:cubicBezTo>
                <a:cubicBezTo>
                  <a:pt x="0" y="218"/>
                  <a:pt x="6" y="221"/>
                  <a:pt x="11" y="221"/>
                </a:cubicBezTo>
                <a:cubicBezTo>
                  <a:pt x="22" y="221"/>
                  <a:pt x="22" y="218"/>
                  <a:pt x="28" y="202"/>
                </a:cubicBezTo>
                <a:cubicBezTo>
                  <a:pt x="81" y="48"/>
                  <a:pt x="106" y="31"/>
                  <a:pt x="255" y="31"/>
                </a:cubicBezTo>
                <a:lnTo>
                  <a:pt x="291" y="31"/>
                </a:lnTo>
                <a:cubicBezTo>
                  <a:pt x="319" y="31"/>
                  <a:pt x="319" y="34"/>
                  <a:pt x="319" y="42"/>
                </a:cubicBezTo>
                <a:cubicBezTo>
                  <a:pt x="319" y="48"/>
                  <a:pt x="316" y="62"/>
                  <a:pt x="316" y="64"/>
                </a:cubicBezTo>
                <a:lnTo>
                  <a:pt x="185" y="591"/>
                </a:lnTo>
                <a:cubicBezTo>
                  <a:pt x="174" y="627"/>
                  <a:pt x="171" y="638"/>
                  <a:pt x="67" y="638"/>
                </a:cubicBezTo>
                <a:cubicBezTo>
                  <a:pt x="31" y="638"/>
                  <a:pt x="25" y="638"/>
                  <a:pt x="25" y="658"/>
                </a:cubicBezTo>
                <a:cubicBezTo>
                  <a:pt x="25" y="669"/>
                  <a:pt x="36" y="669"/>
                  <a:pt x="42" y="669"/>
                </a:cubicBezTo>
                <a:cubicBezTo>
                  <a:pt x="67" y="669"/>
                  <a:pt x="95" y="666"/>
                  <a:pt x="123" y="666"/>
                </a:cubicBezTo>
                <a:cubicBezTo>
                  <a:pt x="151" y="666"/>
                  <a:pt x="179" y="666"/>
                  <a:pt x="207" y="666"/>
                </a:cubicBezTo>
                <a:cubicBezTo>
                  <a:pt x="235" y="666"/>
                  <a:pt x="263" y="666"/>
                  <a:pt x="288" y="666"/>
                </a:cubicBezTo>
                <a:cubicBezTo>
                  <a:pt x="316" y="666"/>
                  <a:pt x="347" y="669"/>
                  <a:pt x="375" y="669"/>
                </a:cubicBezTo>
                <a:cubicBezTo>
                  <a:pt x="384" y="669"/>
                  <a:pt x="398" y="669"/>
                  <a:pt x="398" y="649"/>
                </a:cubicBezTo>
                <a:cubicBezTo>
                  <a:pt x="398" y="638"/>
                  <a:pt x="389" y="638"/>
                  <a:pt x="364" y="638"/>
                </a:cubicBezTo>
                <a:cubicBezTo>
                  <a:pt x="339" y="638"/>
                  <a:pt x="325" y="638"/>
                  <a:pt x="300" y="635"/>
                </a:cubicBezTo>
                <a:cubicBezTo>
                  <a:pt x="272" y="633"/>
                  <a:pt x="263" y="630"/>
                  <a:pt x="263" y="616"/>
                </a:cubicBezTo>
                <a:cubicBezTo>
                  <a:pt x="263" y="613"/>
                  <a:pt x="263" y="608"/>
                  <a:pt x="266" y="594"/>
                </a:cubicBezTo>
                <a:lnTo>
                  <a:pt x="398" y="7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68" name="Freeform 19"/>
          <p:cNvSpPr/>
          <p:nvPr/>
        </p:nvSpPr>
        <p:spPr>
          <a:xfrm>
            <a:off x="4552920" y="5208480"/>
            <a:ext cx="473040" cy="497160"/>
          </a:xfrm>
          <a:custGeom>
            <a:avLst/>
            <a:gdLst/>
            <a:ahLst/>
            <a:rect l="0" t="0" r="r" b="b"/>
            <a:pathLst>
              <a:path w="1314" h="1381">
                <a:moveTo>
                  <a:pt x="1193" y="1380"/>
                </a:moveTo>
                <a:lnTo>
                  <a:pt x="1313" y="1064"/>
                </a:lnTo>
                <a:lnTo>
                  <a:pt x="1288" y="1064"/>
                </a:lnTo>
                <a:cubicBezTo>
                  <a:pt x="1249" y="1167"/>
                  <a:pt x="1145" y="1235"/>
                  <a:pt x="1030" y="1263"/>
                </a:cubicBezTo>
                <a:cubicBezTo>
                  <a:pt x="1011" y="1268"/>
                  <a:pt x="913" y="1293"/>
                  <a:pt x="725" y="1293"/>
                </a:cubicBezTo>
                <a:lnTo>
                  <a:pt x="129" y="1293"/>
                </a:lnTo>
                <a:lnTo>
                  <a:pt x="633" y="705"/>
                </a:lnTo>
                <a:cubicBezTo>
                  <a:pt x="638" y="697"/>
                  <a:pt x="641" y="694"/>
                  <a:pt x="641" y="691"/>
                </a:cubicBezTo>
                <a:cubicBezTo>
                  <a:pt x="641" y="689"/>
                  <a:pt x="641" y="686"/>
                  <a:pt x="633" y="675"/>
                </a:cubicBezTo>
                <a:lnTo>
                  <a:pt x="174" y="48"/>
                </a:lnTo>
                <a:lnTo>
                  <a:pt x="714" y="48"/>
                </a:lnTo>
                <a:cubicBezTo>
                  <a:pt x="848" y="48"/>
                  <a:pt x="938" y="62"/>
                  <a:pt x="946" y="64"/>
                </a:cubicBezTo>
                <a:cubicBezTo>
                  <a:pt x="1000" y="70"/>
                  <a:pt x="1084" y="87"/>
                  <a:pt x="1162" y="137"/>
                </a:cubicBezTo>
                <a:cubicBezTo>
                  <a:pt x="1187" y="154"/>
                  <a:pt x="1254" y="196"/>
                  <a:pt x="1288" y="277"/>
                </a:cubicBezTo>
                <a:lnTo>
                  <a:pt x="1313" y="277"/>
                </a:lnTo>
                <a:lnTo>
                  <a:pt x="1193" y="0"/>
                </a:lnTo>
                <a:lnTo>
                  <a:pt x="28" y="0"/>
                </a:lnTo>
                <a:cubicBezTo>
                  <a:pt x="6" y="0"/>
                  <a:pt x="3" y="0"/>
                  <a:pt x="0" y="6"/>
                </a:cubicBezTo>
                <a:cubicBezTo>
                  <a:pt x="0" y="11"/>
                  <a:pt x="0" y="28"/>
                  <a:pt x="0" y="39"/>
                </a:cubicBezTo>
                <a:lnTo>
                  <a:pt x="521" y="753"/>
                </a:lnTo>
                <a:lnTo>
                  <a:pt x="11" y="1352"/>
                </a:lnTo>
                <a:cubicBezTo>
                  <a:pt x="0" y="1363"/>
                  <a:pt x="0" y="1369"/>
                  <a:pt x="0" y="1369"/>
                </a:cubicBezTo>
                <a:cubicBezTo>
                  <a:pt x="0" y="1380"/>
                  <a:pt x="11" y="1380"/>
                  <a:pt x="28" y="1380"/>
                </a:cubicBezTo>
                <a:lnTo>
                  <a:pt x="1193" y="138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69" name="Freeform 20"/>
          <p:cNvSpPr/>
          <p:nvPr/>
        </p:nvSpPr>
        <p:spPr>
          <a:xfrm>
            <a:off x="4664520" y="58615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70" name="Freeform 21"/>
          <p:cNvSpPr/>
          <p:nvPr/>
        </p:nvSpPr>
        <p:spPr>
          <a:xfrm>
            <a:off x="4820040" y="579924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71" name="Freeform 22"/>
          <p:cNvSpPr/>
          <p:nvPr/>
        </p:nvSpPr>
        <p:spPr>
          <a:xfrm>
            <a:off x="5116320" y="5292360"/>
            <a:ext cx="244440" cy="255240"/>
          </a:xfrm>
          <a:custGeom>
            <a:avLst/>
            <a:gdLst/>
            <a:ahLst/>
            <a:rect l="0" t="0" r="r" b="b"/>
            <a:pathLst>
              <a:path w="679" h="709">
                <a:moveTo>
                  <a:pt x="143" y="594"/>
                </a:moveTo>
                <a:cubicBezTo>
                  <a:pt x="104" y="661"/>
                  <a:pt x="64" y="675"/>
                  <a:pt x="20" y="677"/>
                </a:cubicBezTo>
                <a:cubicBezTo>
                  <a:pt x="8" y="677"/>
                  <a:pt x="0" y="677"/>
                  <a:pt x="0" y="697"/>
                </a:cubicBezTo>
                <a:cubicBezTo>
                  <a:pt x="0" y="703"/>
                  <a:pt x="6" y="708"/>
                  <a:pt x="14" y="708"/>
                </a:cubicBezTo>
                <a:cubicBezTo>
                  <a:pt x="39" y="708"/>
                  <a:pt x="70" y="705"/>
                  <a:pt x="98" y="705"/>
                </a:cubicBezTo>
                <a:cubicBezTo>
                  <a:pt x="132" y="705"/>
                  <a:pt x="165" y="708"/>
                  <a:pt x="196" y="708"/>
                </a:cubicBezTo>
                <a:cubicBezTo>
                  <a:pt x="202" y="708"/>
                  <a:pt x="216" y="708"/>
                  <a:pt x="216" y="689"/>
                </a:cubicBezTo>
                <a:cubicBezTo>
                  <a:pt x="216" y="677"/>
                  <a:pt x="207" y="677"/>
                  <a:pt x="199" y="677"/>
                </a:cubicBezTo>
                <a:cubicBezTo>
                  <a:pt x="176" y="675"/>
                  <a:pt x="154" y="666"/>
                  <a:pt x="154" y="641"/>
                </a:cubicBezTo>
                <a:cubicBezTo>
                  <a:pt x="154" y="630"/>
                  <a:pt x="160" y="619"/>
                  <a:pt x="168" y="605"/>
                </a:cubicBezTo>
                <a:lnTo>
                  <a:pt x="241" y="479"/>
                </a:lnTo>
                <a:lnTo>
                  <a:pt x="490" y="479"/>
                </a:lnTo>
                <a:cubicBezTo>
                  <a:pt x="493" y="501"/>
                  <a:pt x="507" y="635"/>
                  <a:pt x="507" y="644"/>
                </a:cubicBezTo>
                <a:cubicBezTo>
                  <a:pt x="507" y="675"/>
                  <a:pt x="454" y="677"/>
                  <a:pt x="434" y="677"/>
                </a:cubicBezTo>
                <a:cubicBezTo>
                  <a:pt x="420" y="677"/>
                  <a:pt x="412" y="677"/>
                  <a:pt x="412" y="697"/>
                </a:cubicBezTo>
                <a:cubicBezTo>
                  <a:pt x="412" y="708"/>
                  <a:pt x="423" y="708"/>
                  <a:pt x="426" y="708"/>
                </a:cubicBezTo>
                <a:cubicBezTo>
                  <a:pt x="465" y="708"/>
                  <a:pt x="507" y="705"/>
                  <a:pt x="549" y="705"/>
                </a:cubicBezTo>
                <a:cubicBezTo>
                  <a:pt x="574" y="705"/>
                  <a:pt x="636" y="708"/>
                  <a:pt x="661" y="708"/>
                </a:cubicBezTo>
                <a:cubicBezTo>
                  <a:pt x="666" y="708"/>
                  <a:pt x="678" y="708"/>
                  <a:pt x="678" y="689"/>
                </a:cubicBezTo>
                <a:cubicBezTo>
                  <a:pt x="678" y="677"/>
                  <a:pt x="669" y="677"/>
                  <a:pt x="655" y="677"/>
                </a:cubicBezTo>
                <a:cubicBezTo>
                  <a:pt x="594" y="677"/>
                  <a:pt x="594" y="669"/>
                  <a:pt x="591" y="641"/>
                </a:cubicBezTo>
                <a:lnTo>
                  <a:pt x="532" y="22"/>
                </a:lnTo>
                <a:cubicBezTo>
                  <a:pt x="529" y="3"/>
                  <a:pt x="529" y="0"/>
                  <a:pt x="512" y="0"/>
                </a:cubicBezTo>
                <a:cubicBezTo>
                  <a:pt x="496" y="0"/>
                  <a:pt x="493" y="6"/>
                  <a:pt x="487" y="17"/>
                </a:cubicBezTo>
                <a:lnTo>
                  <a:pt x="143" y="594"/>
                </a:lnTo>
                <a:moveTo>
                  <a:pt x="260" y="448"/>
                </a:moveTo>
                <a:lnTo>
                  <a:pt x="456" y="123"/>
                </a:lnTo>
                <a:lnTo>
                  <a:pt x="487" y="448"/>
                </a:lnTo>
                <a:lnTo>
                  <a:pt x="260" y="4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72" name="Freeform 23"/>
          <p:cNvSpPr/>
          <p:nvPr/>
        </p:nvSpPr>
        <p:spPr>
          <a:xfrm>
            <a:off x="5386320" y="5429160"/>
            <a:ext cx="227160" cy="170640"/>
          </a:xfrm>
          <a:custGeom>
            <a:avLst/>
            <a:gdLst/>
            <a:ahLst/>
            <a:rect l="0" t="0" r="r" b="b"/>
            <a:pathLst>
              <a:path w="631" h="474">
                <a:moveTo>
                  <a:pt x="347" y="196"/>
                </a:moveTo>
                <a:cubicBezTo>
                  <a:pt x="344" y="190"/>
                  <a:pt x="344" y="188"/>
                  <a:pt x="344" y="188"/>
                </a:cubicBezTo>
                <a:cubicBezTo>
                  <a:pt x="344" y="185"/>
                  <a:pt x="344" y="185"/>
                  <a:pt x="361" y="174"/>
                </a:cubicBezTo>
                <a:lnTo>
                  <a:pt x="431" y="123"/>
                </a:lnTo>
                <a:cubicBezTo>
                  <a:pt x="521" y="59"/>
                  <a:pt x="566" y="28"/>
                  <a:pt x="613" y="25"/>
                </a:cubicBezTo>
                <a:cubicBezTo>
                  <a:pt x="622" y="25"/>
                  <a:pt x="630" y="22"/>
                  <a:pt x="630" y="8"/>
                </a:cubicBezTo>
                <a:cubicBezTo>
                  <a:pt x="630" y="3"/>
                  <a:pt x="624" y="0"/>
                  <a:pt x="622" y="0"/>
                </a:cubicBezTo>
                <a:cubicBezTo>
                  <a:pt x="605" y="0"/>
                  <a:pt x="588" y="3"/>
                  <a:pt x="574" y="3"/>
                </a:cubicBezTo>
                <a:cubicBezTo>
                  <a:pt x="554" y="3"/>
                  <a:pt x="507" y="0"/>
                  <a:pt x="490" y="0"/>
                </a:cubicBezTo>
                <a:cubicBezTo>
                  <a:pt x="484" y="0"/>
                  <a:pt x="476" y="0"/>
                  <a:pt x="476" y="14"/>
                </a:cubicBezTo>
                <a:cubicBezTo>
                  <a:pt x="476" y="17"/>
                  <a:pt x="476" y="25"/>
                  <a:pt x="484" y="25"/>
                </a:cubicBezTo>
                <a:cubicBezTo>
                  <a:pt x="493" y="25"/>
                  <a:pt x="501" y="28"/>
                  <a:pt x="501" y="34"/>
                </a:cubicBezTo>
                <a:cubicBezTo>
                  <a:pt x="501" y="48"/>
                  <a:pt x="482" y="62"/>
                  <a:pt x="473" y="70"/>
                </a:cubicBezTo>
                <a:lnTo>
                  <a:pt x="182" y="272"/>
                </a:lnTo>
                <a:lnTo>
                  <a:pt x="238" y="53"/>
                </a:lnTo>
                <a:cubicBezTo>
                  <a:pt x="244" y="31"/>
                  <a:pt x="244" y="25"/>
                  <a:pt x="300" y="25"/>
                </a:cubicBezTo>
                <a:cubicBezTo>
                  <a:pt x="311" y="25"/>
                  <a:pt x="319" y="25"/>
                  <a:pt x="319" y="11"/>
                </a:cubicBezTo>
                <a:cubicBezTo>
                  <a:pt x="319" y="3"/>
                  <a:pt x="316" y="0"/>
                  <a:pt x="308" y="0"/>
                </a:cubicBezTo>
                <a:cubicBezTo>
                  <a:pt x="288" y="0"/>
                  <a:pt x="238" y="3"/>
                  <a:pt x="218" y="3"/>
                </a:cubicBezTo>
                <a:cubicBezTo>
                  <a:pt x="207" y="3"/>
                  <a:pt x="182" y="3"/>
                  <a:pt x="171" y="3"/>
                </a:cubicBezTo>
                <a:cubicBezTo>
                  <a:pt x="157" y="0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46" y="25"/>
                  <a:pt x="148" y="25"/>
                  <a:pt x="162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6" y="448"/>
                  <a:pt x="20" y="448"/>
                </a:cubicBezTo>
                <a:cubicBezTo>
                  <a:pt x="8" y="448"/>
                  <a:pt x="0" y="448"/>
                  <a:pt x="0" y="465"/>
                </a:cubicBezTo>
                <a:cubicBezTo>
                  <a:pt x="0" y="465"/>
                  <a:pt x="0" y="473"/>
                  <a:pt x="11" y="473"/>
                </a:cubicBezTo>
                <a:cubicBezTo>
                  <a:pt x="31" y="473"/>
                  <a:pt x="81" y="470"/>
                  <a:pt x="101" y="470"/>
                </a:cubicBezTo>
                <a:cubicBezTo>
                  <a:pt x="112" y="470"/>
                  <a:pt x="137" y="470"/>
                  <a:pt x="148" y="470"/>
                </a:cubicBezTo>
                <a:cubicBezTo>
                  <a:pt x="162" y="473"/>
                  <a:pt x="179" y="473"/>
                  <a:pt x="193" y="473"/>
                </a:cubicBezTo>
                <a:cubicBezTo>
                  <a:pt x="196" y="473"/>
                  <a:pt x="207" y="473"/>
                  <a:pt x="207" y="459"/>
                </a:cubicBezTo>
                <a:cubicBezTo>
                  <a:pt x="207" y="448"/>
                  <a:pt x="199" y="448"/>
                  <a:pt x="185" y="448"/>
                </a:cubicBezTo>
                <a:cubicBezTo>
                  <a:pt x="185" y="448"/>
                  <a:pt x="171" y="448"/>
                  <a:pt x="160" y="448"/>
                </a:cubicBezTo>
                <a:cubicBezTo>
                  <a:pt x="143" y="445"/>
                  <a:pt x="143" y="442"/>
                  <a:pt x="143" y="437"/>
                </a:cubicBezTo>
                <a:cubicBezTo>
                  <a:pt x="143" y="431"/>
                  <a:pt x="151" y="406"/>
                  <a:pt x="176" y="302"/>
                </a:cubicBezTo>
                <a:lnTo>
                  <a:pt x="291" y="221"/>
                </a:lnTo>
                <a:lnTo>
                  <a:pt x="392" y="417"/>
                </a:lnTo>
                <a:cubicBezTo>
                  <a:pt x="395" y="426"/>
                  <a:pt x="395" y="426"/>
                  <a:pt x="395" y="431"/>
                </a:cubicBezTo>
                <a:cubicBezTo>
                  <a:pt x="395" y="445"/>
                  <a:pt x="375" y="448"/>
                  <a:pt x="364" y="448"/>
                </a:cubicBezTo>
                <a:cubicBezTo>
                  <a:pt x="356" y="448"/>
                  <a:pt x="347" y="448"/>
                  <a:pt x="347" y="465"/>
                </a:cubicBezTo>
                <a:cubicBezTo>
                  <a:pt x="347" y="465"/>
                  <a:pt x="347" y="473"/>
                  <a:pt x="358" y="473"/>
                </a:cubicBezTo>
                <a:cubicBezTo>
                  <a:pt x="378" y="473"/>
                  <a:pt x="426" y="470"/>
                  <a:pt x="445" y="470"/>
                </a:cubicBezTo>
                <a:cubicBezTo>
                  <a:pt x="468" y="470"/>
                  <a:pt x="496" y="473"/>
                  <a:pt x="515" y="473"/>
                </a:cubicBezTo>
                <a:cubicBezTo>
                  <a:pt x="524" y="473"/>
                  <a:pt x="529" y="468"/>
                  <a:pt x="529" y="459"/>
                </a:cubicBezTo>
                <a:cubicBezTo>
                  <a:pt x="529" y="448"/>
                  <a:pt x="518" y="448"/>
                  <a:pt x="512" y="448"/>
                </a:cubicBezTo>
                <a:cubicBezTo>
                  <a:pt x="498" y="448"/>
                  <a:pt x="479" y="448"/>
                  <a:pt x="468" y="426"/>
                </a:cubicBezTo>
                <a:lnTo>
                  <a:pt x="347" y="19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73" name="Freeform 24"/>
          <p:cNvSpPr/>
          <p:nvPr/>
        </p:nvSpPr>
        <p:spPr>
          <a:xfrm>
            <a:off x="5637240" y="55702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74" name="Freeform 25"/>
          <p:cNvSpPr/>
          <p:nvPr/>
        </p:nvSpPr>
        <p:spPr>
          <a:xfrm>
            <a:off x="5708880" y="54889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75" name="Freeform 26"/>
          <p:cNvSpPr/>
          <p:nvPr/>
        </p:nvSpPr>
        <p:spPr>
          <a:xfrm>
            <a:off x="5864040" y="5491800"/>
            <a:ext cx="90000" cy="111240"/>
          </a:xfrm>
          <a:custGeom>
            <a:avLst/>
            <a:gdLst/>
            <a:ahLst/>
            <a:rect l="0" t="0" r="r" b="b"/>
            <a:pathLst>
              <a:path w="250" h="309">
                <a:moveTo>
                  <a:pt x="196" y="143"/>
                </a:moveTo>
                <a:cubicBezTo>
                  <a:pt x="207" y="143"/>
                  <a:pt x="218" y="143"/>
                  <a:pt x="218" y="132"/>
                </a:cubicBezTo>
                <a:cubicBezTo>
                  <a:pt x="218" y="118"/>
                  <a:pt x="210" y="118"/>
                  <a:pt x="196" y="118"/>
                </a:cubicBezTo>
                <a:lnTo>
                  <a:pt x="70" y="118"/>
                </a:lnTo>
                <a:cubicBezTo>
                  <a:pt x="92" y="56"/>
                  <a:pt x="137" y="25"/>
                  <a:pt x="199" y="25"/>
                </a:cubicBezTo>
                <a:lnTo>
                  <a:pt x="224" y="25"/>
                </a:lnTo>
                <a:cubicBezTo>
                  <a:pt x="235" y="25"/>
                  <a:pt x="249" y="25"/>
                  <a:pt x="249" y="11"/>
                </a:cubicBezTo>
                <a:cubicBezTo>
                  <a:pt x="249" y="0"/>
                  <a:pt x="241" y="0"/>
                  <a:pt x="227" y="0"/>
                </a:cubicBezTo>
                <a:lnTo>
                  <a:pt x="196" y="0"/>
                </a:lnTo>
                <a:cubicBezTo>
                  <a:pt x="104" y="0"/>
                  <a:pt x="0" y="64"/>
                  <a:pt x="0" y="171"/>
                </a:cubicBezTo>
                <a:cubicBezTo>
                  <a:pt x="0" y="252"/>
                  <a:pt x="62" y="308"/>
                  <a:pt x="143" y="308"/>
                </a:cubicBezTo>
                <a:cubicBezTo>
                  <a:pt x="162" y="308"/>
                  <a:pt x="193" y="302"/>
                  <a:pt x="230" y="283"/>
                </a:cubicBezTo>
                <a:cubicBezTo>
                  <a:pt x="244" y="274"/>
                  <a:pt x="246" y="272"/>
                  <a:pt x="246" y="269"/>
                </a:cubicBezTo>
                <a:cubicBezTo>
                  <a:pt x="246" y="266"/>
                  <a:pt x="246" y="255"/>
                  <a:pt x="235" y="255"/>
                </a:cubicBezTo>
                <a:cubicBezTo>
                  <a:pt x="232" y="255"/>
                  <a:pt x="230" y="255"/>
                  <a:pt x="227" y="258"/>
                </a:cubicBezTo>
                <a:cubicBezTo>
                  <a:pt x="202" y="274"/>
                  <a:pt x="174" y="288"/>
                  <a:pt x="146" y="288"/>
                </a:cubicBezTo>
                <a:cubicBezTo>
                  <a:pt x="118" y="288"/>
                  <a:pt x="59" y="274"/>
                  <a:pt x="59" y="193"/>
                </a:cubicBezTo>
                <a:cubicBezTo>
                  <a:pt x="59" y="185"/>
                  <a:pt x="59" y="171"/>
                  <a:pt x="64" y="143"/>
                </a:cubicBezTo>
                <a:lnTo>
                  <a:pt x="196" y="1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76" name="Freeform 27"/>
          <p:cNvSpPr/>
          <p:nvPr/>
        </p:nvSpPr>
        <p:spPr>
          <a:xfrm>
            <a:off x="6022440" y="5280120"/>
            <a:ext cx="79920" cy="354960"/>
          </a:xfrm>
          <a:custGeom>
            <a:avLst/>
            <a:gdLst/>
            <a:ahLst/>
            <a:rect l="0" t="0" r="r" b="b"/>
            <a:pathLst>
              <a:path w="222" h="986">
                <a:moveTo>
                  <a:pt x="218" y="36"/>
                </a:moveTo>
                <a:cubicBezTo>
                  <a:pt x="221" y="28"/>
                  <a:pt x="221" y="25"/>
                  <a:pt x="221" y="20"/>
                </a:cubicBezTo>
                <a:cubicBezTo>
                  <a:pt x="221" y="8"/>
                  <a:pt x="213" y="0"/>
                  <a:pt x="202" y="0"/>
                </a:cubicBezTo>
                <a:cubicBezTo>
                  <a:pt x="193" y="0"/>
                  <a:pt x="188" y="6"/>
                  <a:pt x="179" y="22"/>
                </a:cubicBezTo>
                <a:lnTo>
                  <a:pt x="6" y="476"/>
                </a:lnTo>
                <a:cubicBezTo>
                  <a:pt x="3" y="482"/>
                  <a:pt x="0" y="487"/>
                  <a:pt x="0" y="493"/>
                </a:cubicBezTo>
                <a:cubicBezTo>
                  <a:pt x="0" y="496"/>
                  <a:pt x="0" y="498"/>
                  <a:pt x="6" y="510"/>
                </a:cubicBezTo>
                <a:lnTo>
                  <a:pt x="179" y="963"/>
                </a:lnTo>
                <a:cubicBezTo>
                  <a:pt x="182" y="974"/>
                  <a:pt x="188" y="985"/>
                  <a:pt x="202" y="985"/>
                </a:cubicBezTo>
                <a:cubicBezTo>
                  <a:pt x="213" y="985"/>
                  <a:pt x="221" y="977"/>
                  <a:pt x="221" y="966"/>
                </a:cubicBezTo>
                <a:cubicBezTo>
                  <a:pt x="221" y="963"/>
                  <a:pt x="221" y="963"/>
                  <a:pt x="218" y="952"/>
                </a:cubicBezTo>
                <a:lnTo>
                  <a:pt x="42" y="493"/>
                </a:lnTo>
                <a:lnTo>
                  <a:pt x="218" y="3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77" name="Freeform 28"/>
          <p:cNvSpPr/>
          <p:nvPr/>
        </p:nvSpPr>
        <p:spPr>
          <a:xfrm>
            <a:off x="6139440" y="5295240"/>
            <a:ext cx="210960" cy="259200"/>
          </a:xfrm>
          <a:custGeom>
            <a:avLst/>
            <a:gdLst/>
            <a:ahLst/>
            <a:rect l="0" t="0" r="r" b="b"/>
            <a:pathLst>
              <a:path w="586" h="720">
                <a:moveTo>
                  <a:pt x="585" y="11"/>
                </a:moveTo>
                <a:cubicBezTo>
                  <a:pt x="585" y="6"/>
                  <a:pt x="585" y="0"/>
                  <a:pt x="577" y="0"/>
                </a:cubicBezTo>
                <a:cubicBezTo>
                  <a:pt x="571" y="0"/>
                  <a:pt x="568" y="0"/>
                  <a:pt x="557" y="14"/>
                </a:cubicBezTo>
                <a:lnTo>
                  <a:pt x="510" y="70"/>
                </a:lnTo>
                <a:cubicBezTo>
                  <a:pt x="484" y="25"/>
                  <a:pt x="434" y="0"/>
                  <a:pt x="370" y="0"/>
                </a:cubicBezTo>
                <a:cubicBezTo>
                  <a:pt x="244" y="0"/>
                  <a:pt x="123" y="115"/>
                  <a:pt x="123" y="232"/>
                </a:cubicBezTo>
                <a:cubicBezTo>
                  <a:pt x="123" y="314"/>
                  <a:pt x="176" y="358"/>
                  <a:pt x="227" y="372"/>
                </a:cubicBezTo>
                <a:lnTo>
                  <a:pt x="333" y="400"/>
                </a:lnTo>
                <a:cubicBezTo>
                  <a:pt x="370" y="409"/>
                  <a:pt x="426" y="426"/>
                  <a:pt x="426" y="507"/>
                </a:cubicBezTo>
                <a:cubicBezTo>
                  <a:pt x="426" y="594"/>
                  <a:pt x="344" y="689"/>
                  <a:pt x="246" y="689"/>
                </a:cubicBezTo>
                <a:cubicBezTo>
                  <a:pt x="182" y="689"/>
                  <a:pt x="73" y="666"/>
                  <a:pt x="73" y="543"/>
                </a:cubicBezTo>
                <a:cubicBezTo>
                  <a:pt x="73" y="521"/>
                  <a:pt x="78" y="496"/>
                  <a:pt x="78" y="490"/>
                </a:cubicBezTo>
                <a:cubicBezTo>
                  <a:pt x="81" y="487"/>
                  <a:pt x="81" y="484"/>
                  <a:pt x="81" y="484"/>
                </a:cubicBezTo>
                <a:cubicBezTo>
                  <a:pt x="81" y="473"/>
                  <a:pt x="73" y="473"/>
                  <a:pt x="70" y="473"/>
                </a:cubicBezTo>
                <a:cubicBezTo>
                  <a:pt x="64" y="473"/>
                  <a:pt x="62" y="473"/>
                  <a:pt x="59" y="476"/>
                </a:cubicBezTo>
                <a:cubicBezTo>
                  <a:pt x="56" y="479"/>
                  <a:pt x="0" y="705"/>
                  <a:pt x="0" y="708"/>
                </a:cubicBezTo>
                <a:cubicBezTo>
                  <a:pt x="0" y="714"/>
                  <a:pt x="6" y="719"/>
                  <a:pt x="11" y="719"/>
                </a:cubicBezTo>
                <a:cubicBezTo>
                  <a:pt x="17" y="719"/>
                  <a:pt x="17" y="717"/>
                  <a:pt x="28" y="703"/>
                </a:cubicBezTo>
                <a:lnTo>
                  <a:pt x="78" y="647"/>
                </a:lnTo>
                <a:cubicBezTo>
                  <a:pt x="120" y="705"/>
                  <a:pt x="188" y="719"/>
                  <a:pt x="244" y="719"/>
                </a:cubicBezTo>
                <a:cubicBezTo>
                  <a:pt x="378" y="719"/>
                  <a:pt x="496" y="588"/>
                  <a:pt x="496" y="465"/>
                </a:cubicBezTo>
                <a:cubicBezTo>
                  <a:pt x="496" y="395"/>
                  <a:pt x="462" y="361"/>
                  <a:pt x="448" y="350"/>
                </a:cubicBezTo>
                <a:cubicBezTo>
                  <a:pt x="426" y="325"/>
                  <a:pt x="409" y="322"/>
                  <a:pt x="322" y="300"/>
                </a:cubicBezTo>
                <a:cubicBezTo>
                  <a:pt x="300" y="294"/>
                  <a:pt x="263" y="283"/>
                  <a:pt x="255" y="283"/>
                </a:cubicBezTo>
                <a:cubicBezTo>
                  <a:pt x="230" y="272"/>
                  <a:pt x="196" y="244"/>
                  <a:pt x="196" y="190"/>
                </a:cubicBezTo>
                <a:cubicBezTo>
                  <a:pt x="196" y="112"/>
                  <a:pt x="274" y="28"/>
                  <a:pt x="367" y="28"/>
                </a:cubicBezTo>
                <a:cubicBezTo>
                  <a:pt x="451" y="28"/>
                  <a:pt x="510" y="70"/>
                  <a:pt x="510" y="182"/>
                </a:cubicBezTo>
                <a:cubicBezTo>
                  <a:pt x="510" y="213"/>
                  <a:pt x="507" y="230"/>
                  <a:pt x="507" y="235"/>
                </a:cubicBezTo>
                <a:cubicBezTo>
                  <a:pt x="507" y="238"/>
                  <a:pt x="507" y="246"/>
                  <a:pt x="518" y="246"/>
                </a:cubicBezTo>
                <a:cubicBezTo>
                  <a:pt x="529" y="246"/>
                  <a:pt x="529" y="244"/>
                  <a:pt x="532" y="227"/>
                </a:cubicBezTo>
                <a:lnTo>
                  <a:pt x="585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78" name="Freeform 29"/>
          <p:cNvSpPr/>
          <p:nvPr/>
        </p:nvSpPr>
        <p:spPr>
          <a:xfrm>
            <a:off x="6352920" y="54889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79" name="Freeform 30"/>
          <p:cNvSpPr/>
          <p:nvPr/>
        </p:nvSpPr>
        <p:spPr>
          <a:xfrm>
            <a:off x="6528240" y="5295240"/>
            <a:ext cx="210960" cy="259200"/>
          </a:xfrm>
          <a:custGeom>
            <a:avLst/>
            <a:gdLst/>
            <a:ahLst/>
            <a:rect l="0" t="0" r="r" b="b"/>
            <a:pathLst>
              <a:path w="586" h="720">
                <a:moveTo>
                  <a:pt x="585" y="11"/>
                </a:moveTo>
                <a:cubicBezTo>
                  <a:pt x="585" y="6"/>
                  <a:pt x="585" y="0"/>
                  <a:pt x="577" y="0"/>
                </a:cubicBezTo>
                <a:cubicBezTo>
                  <a:pt x="571" y="0"/>
                  <a:pt x="568" y="0"/>
                  <a:pt x="557" y="14"/>
                </a:cubicBezTo>
                <a:lnTo>
                  <a:pt x="510" y="70"/>
                </a:lnTo>
                <a:cubicBezTo>
                  <a:pt x="484" y="25"/>
                  <a:pt x="434" y="0"/>
                  <a:pt x="370" y="0"/>
                </a:cubicBezTo>
                <a:cubicBezTo>
                  <a:pt x="244" y="0"/>
                  <a:pt x="123" y="115"/>
                  <a:pt x="123" y="232"/>
                </a:cubicBezTo>
                <a:cubicBezTo>
                  <a:pt x="123" y="314"/>
                  <a:pt x="176" y="358"/>
                  <a:pt x="227" y="372"/>
                </a:cubicBezTo>
                <a:lnTo>
                  <a:pt x="333" y="400"/>
                </a:lnTo>
                <a:cubicBezTo>
                  <a:pt x="370" y="409"/>
                  <a:pt x="426" y="426"/>
                  <a:pt x="426" y="507"/>
                </a:cubicBezTo>
                <a:cubicBezTo>
                  <a:pt x="426" y="594"/>
                  <a:pt x="344" y="689"/>
                  <a:pt x="246" y="689"/>
                </a:cubicBezTo>
                <a:cubicBezTo>
                  <a:pt x="182" y="689"/>
                  <a:pt x="73" y="666"/>
                  <a:pt x="73" y="543"/>
                </a:cubicBezTo>
                <a:cubicBezTo>
                  <a:pt x="73" y="521"/>
                  <a:pt x="78" y="496"/>
                  <a:pt x="78" y="490"/>
                </a:cubicBezTo>
                <a:cubicBezTo>
                  <a:pt x="81" y="487"/>
                  <a:pt x="81" y="484"/>
                  <a:pt x="81" y="484"/>
                </a:cubicBezTo>
                <a:cubicBezTo>
                  <a:pt x="81" y="473"/>
                  <a:pt x="73" y="473"/>
                  <a:pt x="70" y="473"/>
                </a:cubicBezTo>
                <a:cubicBezTo>
                  <a:pt x="64" y="473"/>
                  <a:pt x="62" y="473"/>
                  <a:pt x="59" y="476"/>
                </a:cubicBezTo>
                <a:cubicBezTo>
                  <a:pt x="56" y="479"/>
                  <a:pt x="0" y="705"/>
                  <a:pt x="0" y="708"/>
                </a:cubicBezTo>
                <a:cubicBezTo>
                  <a:pt x="0" y="714"/>
                  <a:pt x="6" y="719"/>
                  <a:pt x="11" y="719"/>
                </a:cubicBezTo>
                <a:cubicBezTo>
                  <a:pt x="17" y="719"/>
                  <a:pt x="17" y="717"/>
                  <a:pt x="28" y="703"/>
                </a:cubicBezTo>
                <a:lnTo>
                  <a:pt x="78" y="647"/>
                </a:lnTo>
                <a:cubicBezTo>
                  <a:pt x="120" y="705"/>
                  <a:pt x="188" y="719"/>
                  <a:pt x="244" y="719"/>
                </a:cubicBezTo>
                <a:cubicBezTo>
                  <a:pt x="378" y="719"/>
                  <a:pt x="496" y="588"/>
                  <a:pt x="496" y="465"/>
                </a:cubicBezTo>
                <a:cubicBezTo>
                  <a:pt x="496" y="395"/>
                  <a:pt x="462" y="361"/>
                  <a:pt x="448" y="350"/>
                </a:cubicBezTo>
                <a:cubicBezTo>
                  <a:pt x="426" y="325"/>
                  <a:pt x="409" y="322"/>
                  <a:pt x="322" y="300"/>
                </a:cubicBezTo>
                <a:cubicBezTo>
                  <a:pt x="300" y="294"/>
                  <a:pt x="263" y="283"/>
                  <a:pt x="255" y="283"/>
                </a:cubicBezTo>
                <a:cubicBezTo>
                  <a:pt x="230" y="272"/>
                  <a:pt x="196" y="244"/>
                  <a:pt x="196" y="190"/>
                </a:cubicBezTo>
                <a:cubicBezTo>
                  <a:pt x="196" y="112"/>
                  <a:pt x="274" y="28"/>
                  <a:pt x="367" y="28"/>
                </a:cubicBezTo>
                <a:cubicBezTo>
                  <a:pt x="451" y="28"/>
                  <a:pt x="510" y="70"/>
                  <a:pt x="510" y="182"/>
                </a:cubicBezTo>
                <a:cubicBezTo>
                  <a:pt x="510" y="213"/>
                  <a:pt x="507" y="230"/>
                  <a:pt x="507" y="235"/>
                </a:cubicBezTo>
                <a:cubicBezTo>
                  <a:pt x="507" y="238"/>
                  <a:pt x="507" y="246"/>
                  <a:pt x="518" y="246"/>
                </a:cubicBezTo>
                <a:cubicBezTo>
                  <a:pt x="529" y="246"/>
                  <a:pt x="529" y="244"/>
                  <a:pt x="532" y="227"/>
                </a:cubicBezTo>
                <a:lnTo>
                  <a:pt x="585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80" name="Freeform 31"/>
          <p:cNvSpPr/>
          <p:nvPr/>
        </p:nvSpPr>
        <p:spPr>
          <a:xfrm>
            <a:off x="6743160" y="542628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81" name="Freeform 32"/>
          <p:cNvSpPr/>
          <p:nvPr/>
        </p:nvSpPr>
        <p:spPr>
          <a:xfrm>
            <a:off x="6888240" y="5280120"/>
            <a:ext cx="79920" cy="354960"/>
          </a:xfrm>
          <a:custGeom>
            <a:avLst/>
            <a:gdLst/>
            <a:ahLst/>
            <a:rect l="0" t="0" r="r" b="b"/>
            <a:pathLst>
              <a:path w="222" h="986">
                <a:moveTo>
                  <a:pt x="218" y="510"/>
                </a:moveTo>
                <a:cubicBezTo>
                  <a:pt x="221" y="498"/>
                  <a:pt x="221" y="496"/>
                  <a:pt x="221" y="493"/>
                </a:cubicBezTo>
                <a:cubicBezTo>
                  <a:pt x="221" y="490"/>
                  <a:pt x="221" y="487"/>
                  <a:pt x="218" y="476"/>
                </a:cubicBezTo>
                <a:lnTo>
                  <a:pt x="42" y="22"/>
                </a:lnTo>
                <a:cubicBezTo>
                  <a:pt x="36" y="6"/>
                  <a:pt x="31" y="0"/>
                  <a:pt x="20" y="0"/>
                </a:cubicBezTo>
                <a:cubicBezTo>
                  <a:pt x="8" y="0"/>
                  <a:pt x="0" y="8"/>
                  <a:pt x="0" y="20"/>
                </a:cubicBezTo>
                <a:cubicBezTo>
                  <a:pt x="0" y="22"/>
                  <a:pt x="0" y="25"/>
                  <a:pt x="6" y="36"/>
                </a:cubicBezTo>
                <a:lnTo>
                  <a:pt x="182" y="493"/>
                </a:lnTo>
                <a:lnTo>
                  <a:pt x="6" y="949"/>
                </a:lnTo>
                <a:cubicBezTo>
                  <a:pt x="0" y="960"/>
                  <a:pt x="0" y="963"/>
                  <a:pt x="0" y="966"/>
                </a:cubicBezTo>
                <a:cubicBezTo>
                  <a:pt x="0" y="977"/>
                  <a:pt x="8" y="985"/>
                  <a:pt x="20" y="985"/>
                </a:cubicBezTo>
                <a:cubicBezTo>
                  <a:pt x="34" y="985"/>
                  <a:pt x="36" y="977"/>
                  <a:pt x="42" y="966"/>
                </a:cubicBezTo>
                <a:lnTo>
                  <a:pt x="218" y="51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82" name="Freeform 33"/>
          <p:cNvSpPr/>
          <p:nvPr/>
        </p:nvSpPr>
        <p:spPr>
          <a:xfrm>
            <a:off x="7019280" y="5292360"/>
            <a:ext cx="244440" cy="255240"/>
          </a:xfrm>
          <a:custGeom>
            <a:avLst/>
            <a:gdLst/>
            <a:ahLst/>
            <a:rect l="0" t="0" r="r" b="b"/>
            <a:pathLst>
              <a:path w="679" h="709">
                <a:moveTo>
                  <a:pt x="143" y="594"/>
                </a:moveTo>
                <a:cubicBezTo>
                  <a:pt x="104" y="661"/>
                  <a:pt x="64" y="675"/>
                  <a:pt x="20" y="677"/>
                </a:cubicBezTo>
                <a:cubicBezTo>
                  <a:pt x="8" y="677"/>
                  <a:pt x="0" y="677"/>
                  <a:pt x="0" y="697"/>
                </a:cubicBezTo>
                <a:cubicBezTo>
                  <a:pt x="0" y="703"/>
                  <a:pt x="6" y="708"/>
                  <a:pt x="14" y="708"/>
                </a:cubicBezTo>
                <a:cubicBezTo>
                  <a:pt x="39" y="708"/>
                  <a:pt x="70" y="705"/>
                  <a:pt x="98" y="705"/>
                </a:cubicBezTo>
                <a:cubicBezTo>
                  <a:pt x="132" y="705"/>
                  <a:pt x="165" y="708"/>
                  <a:pt x="196" y="708"/>
                </a:cubicBezTo>
                <a:cubicBezTo>
                  <a:pt x="202" y="708"/>
                  <a:pt x="216" y="708"/>
                  <a:pt x="216" y="689"/>
                </a:cubicBezTo>
                <a:cubicBezTo>
                  <a:pt x="216" y="677"/>
                  <a:pt x="207" y="677"/>
                  <a:pt x="199" y="677"/>
                </a:cubicBezTo>
                <a:cubicBezTo>
                  <a:pt x="176" y="675"/>
                  <a:pt x="154" y="666"/>
                  <a:pt x="154" y="641"/>
                </a:cubicBezTo>
                <a:cubicBezTo>
                  <a:pt x="154" y="630"/>
                  <a:pt x="160" y="619"/>
                  <a:pt x="168" y="605"/>
                </a:cubicBezTo>
                <a:lnTo>
                  <a:pt x="241" y="479"/>
                </a:lnTo>
                <a:lnTo>
                  <a:pt x="490" y="479"/>
                </a:lnTo>
                <a:cubicBezTo>
                  <a:pt x="493" y="501"/>
                  <a:pt x="507" y="635"/>
                  <a:pt x="507" y="644"/>
                </a:cubicBezTo>
                <a:cubicBezTo>
                  <a:pt x="507" y="675"/>
                  <a:pt x="454" y="677"/>
                  <a:pt x="434" y="677"/>
                </a:cubicBezTo>
                <a:cubicBezTo>
                  <a:pt x="420" y="677"/>
                  <a:pt x="412" y="677"/>
                  <a:pt x="412" y="697"/>
                </a:cubicBezTo>
                <a:cubicBezTo>
                  <a:pt x="412" y="708"/>
                  <a:pt x="423" y="708"/>
                  <a:pt x="426" y="708"/>
                </a:cubicBezTo>
                <a:cubicBezTo>
                  <a:pt x="465" y="708"/>
                  <a:pt x="507" y="705"/>
                  <a:pt x="549" y="705"/>
                </a:cubicBezTo>
                <a:cubicBezTo>
                  <a:pt x="574" y="705"/>
                  <a:pt x="636" y="708"/>
                  <a:pt x="661" y="708"/>
                </a:cubicBezTo>
                <a:cubicBezTo>
                  <a:pt x="666" y="708"/>
                  <a:pt x="678" y="708"/>
                  <a:pt x="678" y="689"/>
                </a:cubicBezTo>
                <a:cubicBezTo>
                  <a:pt x="678" y="677"/>
                  <a:pt x="669" y="677"/>
                  <a:pt x="655" y="677"/>
                </a:cubicBezTo>
                <a:cubicBezTo>
                  <a:pt x="594" y="677"/>
                  <a:pt x="594" y="669"/>
                  <a:pt x="591" y="641"/>
                </a:cubicBezTo>
                <a:lnTo>
                  <a:pt x="532" y="22"/>
                </a:lnTo>
                <a:cubicBezTo>
                  <a:pt x="529" y="3"/>
                  <a:pt x="529" y="0"/>
                  <a:pt x="512" y="0"/>
                </a:cubicBezTo>
                <a:cubicBezTo>
                  <a:pt x="496" y="0"/>
                  <a:pt x="493" y="6"/>
                  <a:pt x="487" y="17"/>
                </a:cubicBezTo>
                <a:lnTo>
                  <a:pt x="143" y="594"/>
                </a:lnTo>
                <a:moveTo>
                  <a:pt x="260" y="448"/>
                </a:moveTo>
                <a:lnTo>
                  <a:pt x="456" y="123"/>
                </a:lnTo>
                <a:lnTo>
                  <a:pt x="487" y="448"/>
                </a:lnTo>
                <a:lnTo>
                  <a:pt x="260" y="4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83" name="Freeform 34"/>
          <p:cNvSpPr/>
          <p:nvPr/>
        </p:nvSpPr>
        <p:spPr>
          <a:xfrm>
            <a:off x="7289280" y="5429160"/>
            <a:ext cx="162720" cy="170640"/>
          </a:xfrm>
          <a:custGeom>
            <a:avLst/>
            <a:gdLst/>
            <a:ahLst/>
            <a:rect l="0" t="0" r="r" b="b"/>
            <a:pathLst>
              <a:path w="452" h="474">
                <a:moveTo>
                  <a:pt x="238" y="56"/>
                </a:moveTo>
                <a:cubicBezTo>
                  <a:pt x="244" y="31"/>
                  <a:pt x="246" y="25"/>
                  <a:pt x="311" y="25"/>
                </a:cubicBezTo>
                <a:cubicBezTo>
                  <a:pt x="330" y="25"/>
                  <a:pt x="339" y="25"/>
                  <a:pt x="339" y="8"/>
                </a:cubicBezTo>
                <a:cubicBezTo>
                  <a:pt x="339" y="8"/>
                  <a:pt x="339" y="0"/>
                  <a:pt x="328" y="0"/>
                </a:cubicBezTo>
                <a:cubicBezTo>
                  <a:pt x="311" y="0"/>
                  <a:pt x="291" y="0"/>
                  <a:pt x="274" y="3"/>
                </a:cubicBezTo>
                <a:cubicBezTo>
                  <a:pt x="258" y="3"/>
                  <a:pt x="238" y="3"/>
                  <a:pt x="218" y="3"/>
                </a:cubicBezTo>
                <a:cubicBezTo>
                  <a:pt x="204" y="3"/>
                  <a:pt x="188" y="3"/>
                  <a:pt x="171" y="3"/>
                </a:cubicBezTo>
                <a:cubicBezTo>
                  <a:pt x="157" y="3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34" y="25"/>
                  <a:pt x="148" y="25"/>
                  <a:pt x="160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3" y="448"/>
                  <a:pt x="20" y="448"/>
                </a:cubicBezTo>
                <a:cubicBezTo>
                  <a:pt x="8" y="448"/>
                  <a:pt x="0" y="448"/>
                  <a:pt x="0" y="462"/>
                </a:cubicBezTo>
                <a:cubicBezTo>
                  <a:pt x="0" y="473"/>
                  <a:pt x="8" y="473"/>
                  <a:pt x="20" y="473"/>
                </a:cubicBezTo>
                <a:lnTo>
                  <a:pt x="370" y="473"/>
                </a:lnTo>
                <a:cubicBezTo>
                  <a:pt x="386" y="473"/>
                  <a:pt x="386" y="473"/>
                  <a:pt x="392" y="459"/>
                </a:cubicBezTo>
                <a:cubicBezTo>
                  <a:pt x="400" y="440"/>
                  <a:pt x="451" y="305"/>
                  <a:pt x="451" y="300"/>
                </a:cubicBezTo>
                <a:cubicBezTo>
                  <a:pt x="451" y="300"/>
                  <a:pt x="451" y="291"/>
                  <a:pt x="440" y="291"/>
                </a:cubicBezTo>
                <a:cubicBezTo>
                  <a:pt x="431" y="291"/>
                  <a:pt x="431" y="294"/>
                  <a:pt x="426" y="305"/>
                </a:cubicBezTo>
                <a:cubicBezTo>
                  <a:pt x="400" y="372"/>
                  <a:pt x="370" y="448"/>
                  <a:pt x="244" y="448"/>
                </a:cubicBezTo>
                <a:lnTo>
                  <a:pt x="165" y="448"/>
                </a:lnTo>
                <a:cubicBezTo>
                  <a:pt x="143" y="448"/>
                  <a:pt x="143" y="448"/>
                  <a:pt x="143" y="442"/>
                </a:cubicBezTo>
                <a:cubicBezTo>
                  <a:pt x="143" y="440"/>
                  <a:pt x="143" y="437"/>
                  <a:pt x="146" y="426"/>
                </a:cubicBezTo>
                <a:lnTo>
                  <a:pt x="238" y="5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84" name="Freeform 35"/>
          <p:cNvSpPr/>
          <p:nvPr/>
        </p:nvSpPr>
        <p:spPr>
          <a:xfrm>
            <a:off x="7495200" y="55702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85" name="Freeform 36"/>
          <p:cNvSpPr/>
          <p:nvPr/>
        </p:nvSpPr>
        <p:spPr>
          <a:xfrm>
            <a:off x="7567560" y="542628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86" name="Freeform 37"/>
          <p:cNvSpPr/>
          <p:nvPr/>
        </p:nvSpPr>
        <p:spPr>
          <a:xfrm>
            <a:off x="7686720" y="5491800"/>
            <a:ext cx="134280" cy="111240"/>
          </a:xfrm>
          <a:custGeom>
            <a:avLst/>
            <a:gdLst/>
            <a:ahLst/>
            <a:rect l="0" t="0" r="r" b="b"/>
            <a:pathLst>
              <a:path w="373" h="309">
                <a:moveTo>
                  <a:pt x="207" y="48"/>
                </a:moveTo>
                <a:lnTo>
                  <a:pt x="336" y="48"/>
                </a:lnTo>
                <a:cubicBezTo>
                  <a:pt x="344" y="48"/>
                  <a:pt x="372" y="48"/>
                  <a:pt x="372" y="20"/>
                </a:cubicBezTo>
                <a:cubicBezTo>
                  <a:pt x="372" y="0"/>
                  <a:pt x="356" y="0"/>
                  <a:pt x="342" y="0"/>
                </a:cubicBezTo>
                <a:lnTo>
                  <a:pt x="123" y="0"/>
                </a:lnTo>
                <a:cubicBezTo>
                  <a:pt x="104" y="0"/>
                  <a:pt x="81" y="0"/>
                  <a:pt x="45" y="34"/>
                </a:cubicBezTo>
                <a:cubicBezTo>
                  <a:pt x="25" y="53"/>
                  <a:pt x="0" y="90"/>
                  <a:pt x="0" y="95"/>
                </a:cubicBezTo>
                <a:cubicBezTo>
                  <a:pt x="0" y="104"/>
                  <a:pt x="8" y="104"/>
                  <a:pt x="11" y="104"/>
                </a:cubicBezTo>
                <a:cubicBezTo>
                  <a:pt x="20" y="104"/>
                  <a:pt x="20" y="101"/>
                  <a:pt x="25" y="95"/>
                </a:cubicBezTo>
                <a:cubicBezTo>
                  <a:pt x="59" y="48"/>
                  <a:pt x="101" y="48"/>
                  <a:pt x="118" y="48"/>
                </a:cubicBezTo>
                <a:lnTo>
                  <a:pt x="179" y="48"/>
                </a:lnTo>
                <a:lnTo>
                  <a:pt x="112" y="269"/>
                </a:lnTo>
                <a:cubicBezTo>
                  <a:pt x="106" y="280"/>
                  <a:pt x="106" y="283"/>
                  <a:pt x="106" y="286"/>
                </a:cubicBezTo>
                <a:cubicBezTo>
                  <a:pt x="106" y="305"/>
                  <a:pt x="126" y="308"/>
                  <a:pt x="132" y="308"/>
                </a:cubicBezTo>
                <a:cubicBezTo>
                  <a:pt x="157" y="308"/>
                  <a:pt x="162" y="283"/>
                  <a:pt x="165" y="274"/>
                </a:cubicBezTo>
                <a:lnTo>
                  <a:pt x="207" y="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87" name="CustomShape 38"/>
          <p:cNvSpPr/>
          <p:nvPr/>
        </p:nvSpPr>
        <p:spPr>
          <a:xfrm>
            <a:off x="5997600" y="5208480"/>
            <a:ext cx="1021680" cy="538920"/>
          </a:xfrm>
          <a:prstGeom prst="rect">
            <a:avLst/>
          </a:prstGeom>
          <a:solidFill>
            <a:srgbClr val="6666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8" name="CustomShape 39"/>
          <p:cNvSpPr/>
          <p:nvPr/>
        </p:nvSpPr>
        <p:spPr>
          <a:xfrm>
            <a:off x="1422720" y="4857840"/>
            <a:ext cx="6917040" cy="1287000"/>
          </a:xfrm>
          <a:prstGeom prst="rect">
            <a:avLst/>
          </a:prstGeom>
          <a:noFill/>
          <a:ln w="5472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TextShape 40"/>
          <p:cNvSpPr txBox="1"/>
          <p:nvPr/>
        </p:nvSpPr>
        <p:spPr>
          <a:xfrm>
            <a:off x="1631520" y="6482160"/>
            <a:ext cx="659304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600" spc="-1" strike="noStrike">
                <a:latin typeface="Arial"/>
              </a:rPr>
              <a:t>P. J. Cherry, S. A. Rouf, and J. Vaara, JCTC, 13 (3), 1275-1283 (2017)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990" name="TextShape 41"/>
          <p:cNvSpPr txBox="1"/>
          <p:nvPr/>
        </p:nvSpPr>
        <p:spPr>
          <a:xfrm>
            <a:off x="2041560" y="6180840"/>
            <a:ext cx="597636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J. Autschbach, J. Annu. Rep. Comput. Chem. (2015).</a:t>
            </a:r>
            <a:endParaRPr b="0" lang="it-IT" sz="1800" spc="-1" strike="noStrike"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Paramagnetic J-coupling enhancement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992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New contribution to spectra: Paramagnetic enhancement of J-coupling.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solidFill>
                  <a:srgbClr val="ff3333"/>
                </a:solidFill>
                <a:latin typeface="Ubuntu"/>
              </a:rPr>
              <a:t>The hyperfine interaction couples nuclear spins to the electron spin density.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solidFill>
                  <a:srgbClr val="6666ff"/>
                </a:solidFill>
                <a:latin typeface="Ubuntu"/>
              </a:rPr>
              <a:t>Spin density then “transmits” interaction of nuclear spins.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it-IT" sz="2800" spc="-1" strike="noStrike">
                <a:latin typeface="Ubuntu"/>
              </a:rPr>
              <a:t>No dependence on distance between nuclei!</a:t>
            </a:r>
            <a:endParaRPr b="0" lang="it-IT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800" spc="-1" strike="noStrike">
              <a:latin typeface="Ubuntu"/>
            </a:endParaRPr>
          </a:p>
        </p:txBody>
      </p:sp>
      <p:pic>
        <p:nvPicPr>
          <p:cNvPr id="993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994" name="Freeform 3"/>
          <p:cNvSpPr/>
          <p:nvPr/>
        </p:nvSpPr>
        <p:spPr>
          <a:xfrm>
            <a:off x="1890720" y="5077440"/>
            <a:ext cx="5945400" cy="895320"/>
          </a:xfrm>
          <a:custGeom>
            <a:avLst/>
            <a:gdLst/>
            <a:ahLst/>
            <a:rect l="0" t="0" r="r" b="b"/>
            <a:pathLst>
              <a:path w="16515" h="2487">
                <a:moveTo>
                  <a:pt x="8257" y="2486"/>
                </a:moveTo>
                <a:lnTo>
                  <a:pt x="0" y="2486"/>
                </a:lnTo>
                <a:lnTo>
                  <a:pt x="0" y="0"/>
                </a:lnTo>
                <a:lnTo>
                  <a:pt x="16514" y="0"/>
                </a:lnTo>
                <a:lnTo>
                  <a:pt x="16514" y="2486"/>
                </a:lnTo>
                <a:lnTo>
                  <a:pt x="8257" y="2486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995" name="Freeform 4"/>
          <p:cNvSpPr/>
          <p:nvPr/>
        </p:nvSpPr>
        <p:spPr>
          <a:xfrm>
            <a:off x="1915920" y="5303160"/>
            <a:ext cx="200880" cy="251280"/>
          </a:xfrm>
          <a:custGeom>
            <a:avLst/>
            <a:gdLst/>
            <a:ahLst/>
            <a:rect l="0" t="0" r="r" b="b"/>
            <a:pathLst>
              <a:path w="558" h="698">
                <a:moveTo>
                  <a:pt x="465" y="73"/>
                </a:moveTo>
                <a:cubicBezTo>
                  <a:pt x="473" y="39"/>
                  <a:pt x="476" y="31"/>
                  <a:pt x="529" y="31"/>
                </a:cubicBezTo>
                <a:cubicBezTo>
                  <a:pt x="546" y="31"/>
                  <a:pt x="557" y="31"/>
                  <a:pt x="557" y="11"/>
                </a:cubicBezTo>
                <a:cubicBezTo>
                  <a:pt x="557" y="3"/>
                  <a:pt x="549" y="0"/>
                  <a:pt x="543" y="0"/>
                </a:cubicBezTo>
                <a:cubicBezTo>
                  <a:pt x="518" y="0"/>
                  <a:pt x="456" y="3"/>
                  <a:pt x="431" y="3"/>
                </a:cubicBezTo>
                <a:cubicBezTo>
                  <a:pt x="400" y="3"/>
                  <a:pt x="319" y="0"/>
                  <a:pt x="286" y="0"/>
                </a:cubicBezTo>
                <a:cubicBezTo>
                  <a:pt x="277" y="0"/>
                  <a:pt x="266" y="0"/>
                  <a:pt x="266" y="20"/>
                </a:cubicBezTo>
                <a:cubicBezTo>
                  <a:pt x="266" y="31"/>
                  <a:pt x="274" y="31"/>
                  <a:pt x="300" y="31"/>
                </a:cubicBezTo>
                <a:cubicBezTo>
                  <a:pt x="322" y="31"/>
                  <a:pt x="333" y="31"/>
                  <a:pt x="358" y="34"/>
                </a:cubicBezTo>
                <a:cubicBezTo>
                  <a:pt x="381" y="36"/>
                  <a:pt x="386" y="39"/>
                  <a:pt x="386" y="53"/>
                </a:cubicBezTo>
                <a:cubicBezTo>
                  <a:pt x="386" y="59"/>
                  <a:pt x="386" y="64"/>
                  <a:pt x="384" y="73"/>
                </a:cubicBezTo>
                <a:lnTo>
                  <a:pt x="269" y="526"/>
                </a:lnTo>
                <a:cubicBezTo>
                  <a:pt x="246" y="622"/>
                  <a:pt x="179" y="675"/>
                  <a:pt x="129" y="675"/>
                </a:cubicBezTo>
                <a:cubicBezTo>
                  <a:pt x="101" y="675"/>
                  <a:pt x="50" y="663"/>
                  <a:pt x="34" y="613"/>
                </a:cubicBezTo>
                <a:cubicBezTo>
                  <a:pt x="36" y="613"/>
                  <a:pt x="45" y="613"/>
                  <a:pt x="45" y="613"/>
                </a:cubicBezTo>
                <a:cubicBezTo>
                  <a:pt x="84" y="613"/>
                  <a:pt x="109" y="580"/>
                  <a:pt x="109" y="552"/>
                </a:cubicBezTo>
                <a:cubicBezTo>
                  <a:pt x="109" y="521"/>
                  <a:pt x="84" y="510"/>
                  <a:pt x="67" y="510"/>
                </a:cubicBezTo>
                <a:cubicBezTo>
                  <a:pt x="48" y="510"/>
                  <a:pt x="0" y="521"/>
                  <a:pt x="0" y="588"/>
                </a:cubicBezTo>
                <a:cubicBezTo>
                  <a:pt x="0" y="649"/>
                  <a:pt x="53" y="697"/>
                  <a:pt x="132" y="697"/>
                </a:cubicBezTo>
                <a:cubicBezTo>
                  <a:pt x="221" y="697"/>
                  <a:pt x="325" y="630"/>
                  <a:pt x="350" y="535"/>
                </a:cubicBezTo>
                <a:lnTo>
                  <a:pt x="465" y="7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96" name="Freeform 5"/>
          <p:cNvSpPr/>
          <p:nvPr/>
        </p:nvSpPr>
        <p:spPr>
          <a:xfrm>
            <a:off x="2120400" y="5266080"/>
            <a:ext cx="139320" cy="158760"/>
          </a:xfrm>
          <a:custGeom>
            <a:avLst/>
            <a:gdLst/>
            <a:ahLst/>
            <a:rect l="0" t="0" r="r" b="b"/>
            <a:pathLst>
              <a:path w="387" h="441">
                <a:moveTo>
                  <a:pt x="53" y="389"/>
                </a:moveTo>
                <a:cubicBezTo>
                  <a:pt x="48" y="409"/>
                  <a:pt x="48" y="414"/>
                  <a:pt x="20" y="414"/>
                </a:cubicBezTo>
                <a:cubicBezTo>
                  <a:pt x="8" y="414"/>
                  <a:pt x="0" y="414"/>
                  <a:pt x="0" y="431"/>
                </a:cubicBezTo>
                <a:cubicBezTo>
                  <a:pt x="0" y="437"/>
                  <a:pt x="6" y="440"/>
                  <a:pt x="8" y="440"/>
                </a:cubicBezTo>
                <a:cubicBezTo>
                  <a:pt x="28" y="440"/>
                  <a:pt x="50" y="437"/>
                  <a:pt x="70" y="437"/>
                </a:cubicBezTo>
                <a:cubicBezTo>
                  <a:pt x="92" y="437"/>
                  <a:pt x="120" y="440"/>
                  <a:pt x="143" y="440"/>
                </a:cubicBezTo>
                <a:cubicBezTo>
                  <a:pt x="148" y="440"/>
                  <a:pt x="157" y="437"/>
                  <a:pt x="157" y="426"/>
                </a:cubicBezTo>
                <a:cubicBezTo>
                  <a:pt x="157" y="414"/>
                  <a:pt x="146" y="414"/>
                  <a:pt x="137" y="414"/>
                </a:cubicBezTo>
                <a:cubicBezTo>
                  <a:pt x="123" y="414"/>
                  <a:pt x="104" y="414"/>
                  <a:pt x="104" y="406"/>
                </a:cubicBezTo>
                <a:cubicBezTo>
                  <a:pt x="104" y="403"/>
                  <a:pt x="109" y="386"/>
                  <a:pt x="112" y="375"/>
                </a:cubicBezTo>
                <a:cubicBezTo>
                  <a:pt x="120" y="339"/>
                  <a:pt x="129" y="300"/>
                  <a:pt x="137" y="272"/>
                </a:cubicBezTo>
                <a:cubicBezTo>
                  <a:pt x="146" y="286"/>
                  <a:pt x="168" y="314"/>
                  <a:pt x="210" y="314"/>
                </a:cubicBezTo>
                <a:cubicBezTo>
                  <a:pt x="294" y="314"/>
                  <a:pt x="386" y="218"/>
                  <a:pt x="386" y="115"/>
                </a:cubicBezTo>
                <a:cubicBezTo>
                  <a:pt x="386" y="34"/>
                  <a:pt x="330" y="0"/>
                  <a:pt x="283" y="0"/>
                </a:cubicBezTo>
                <a:cubicBezTo>
                  <a:pt x="241" y="0"/>
                  <a:pt x="204" y="28"/>
                  <a:pt x="185" y="48"/>
                </a:cubicBezTo>
                <a:cubicBezTo>
                  <a:pt x="174" y="8"/>
                  <a:pt x="134" y="0"/>
                  <a:pt x="112" y="0"/>
                </a:cubicBezTo>
                <a:cubicBezTo>
                  <a:pt x="87" y="0"/>
                  <a:pt x="70" y="17"/>
                  <a:pt x="59" y="36"/>
                </a:cubicBezTo>
                <a:cubicBezTo>
                  <a:pt x="45" y="62"/>
                  <a:pt x="34" y="101"/>
                  <a:pt x="34" y="106"/>
                </a:cubicBezTo>
                <a:cubicBezTo>
                  <a:pt x="34" y="115"/>
                  <a:pt x="42" y="115"/>
                  <a:pt x="45" y="115"/>
                </a:cubicBezTo>
                <a:cubicBezTo>
                  <a:pt x="56" y="115"/>
                  <a:pt x="56" y="112"/>
                  <a:pt x="62" y="95"/>
                </a:cubicBezTo>
                <a:cubicBezTo>
                  <a:pt x="70" y="53"/>
                  <a:pt x="84" y="20"/>
                  <a:pt x="112" y="20"/>
                </a:cubicBezTo>
                <a:cubicBezTo>
                  <a:pt x="129" y="20"/>
                  <a:pt x="134" y="34"/>
                  <a:pt x="134" y="53"/>
                </a:cubicBezTo>
                <a:cubicBezTo>
                  <a:pt x="134" y="62"/>
                  <a:pt x="132" y="70"/>
                  <a:pt x="132" y="73"/>
                </a:cubicBezTo>
                <a:lnTo>
                  <a:pt x="53" y="389"/>
                </a:lnTo>
                <a:moveTo>
                  <a:pt x="185" y="84"/>
                </a:moveTo>
                <a:cubicBezTo>
                  <a:pt x="224" y="31"/>
                  <a:pt x="258" y="20"/>
                  <a:pt x="280" y="20"/>
                </a:cubicBezTo>
                <a:cubicBezTo>
                  <a:pt x="308" y="20"/>
                  <a:pt x="330" y="39"/>
                  <a:pt x="330" y="87"/>
                </a:cubicBezTo>
                <a:cubicBezTo>
                  <a:pt x="330" y="115"/>
                  <a:pt x="316" y="185"/>
                  <a:pt x="297" y="227"/>
                </a:cubicBezTo>
                <a:cubicBezTo>
                  <a:pt x="277" y="260"/>
                  <a:pt x="244" y="294"/>
                  <a:pt x="210" y="294"/>
                </a:cubicBezTo>
                <a:cubicBezTo>
                  <a:pt x="160" y="294"/>
                  <a:pt x="148" y="241"/>
                  <a:pt x="148" y="232"/>
                </a:cubicBezTo>
                <a:cubicBezTo>
                  <a:pt x="148" y="230"/>
                  <a:pt x="148" y="224"/>
                  <a:pt x="148" y="221"/>
                </a:cubicBezTo>
                <a:lnTo>
                  <a:pt x="185" y="8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97" name="Freeform 6"/>
          <p:cNvSpPr/>
          <p:nvPr/>
        </p:nvSpPr>
        <p:spPr>
          <a:xfrm>
            <a:off x="2104560" y="5480640"/>
            <a:ext cx="227160" cy="170640"/>
          </a:xfrm>
          <a:custGeom>
            <a:avLst/>
            <a:gdLst/>
            <a:ahLst/>
            <a:rect l="0" t="0" r="r" b="b"/>
            <a:pathLst>
              <a:path w="631" h="474">
                <a:moveTo>
                  <a:pt x="347" y="196"/>
                </a:moveTo>
                <a:cubicBezTo>
                  <a:pt x="344" y="190"/>
                  <a:pt x="344" y="188"/>
                  <a:pt x="344" y="188"/>
                </a:cubicBezTo>
                <a:cubicBezTo>
                  <a:pt x="344" y="185"/>
                  <a:pt x="344" y="185"/>
                  <a:pt x="361" y="174"/>
                </a:cubicBezTo>
                <a:lnTo>
                  <a:pt x="431" y="123"/>
                </a:lnTo>
                <a:cubicBezTo>
                  <a:pt x="521" y="59"/>
                  <a:pt x="566" y="28"/>
                  <a:pt x="613" y="25"/>
                </a:cubicBezTo>
                <a:cubicBezTo>
                  <a:pt x="622" y="25"/>
                  <a:pt x="630" y="22"/>
                  <a:pt x="630" y="8"/>
                </a:cubicBezTo>
                <a:cubicBezTo>
                  <a:pt x="630" y="3"/>
                  <a:pt x="624" y="0"/>
                  <a:pt x="622" y="0"/>
                </a:cubicBezTo>
                <a:cubicBezTo>
                  <a:pt x="605" y="0"/>
                  <a:pt x="588" y="3"/>
                  <a:pt x="574" y="3"/>
                </a:cubicBezTo>
                <a:cubicBezTo>
                  <a:pt x="554" y="3"/>
                  <a:pt x="507" y="0"/>
                  <a:pt x="490" y="0"/>
                </a:cubicBezTo>
                <a:cubicBezTo>
                  <a:pt x="484" y="0"/>
                  <a:pt x="476" y="0"/>
                  <a:pt x="476" y="14"/>
                </a:cubicBezTo>
                <a:cubicBezTo>
                  <a:pt x="476" y="17"/>
                  <a:pt x="476" y="25"/>
                  <a:pt x="484" y="25"/>
                </a:cubicBezTo>
                <a:cubicBezTo>
                  <a:pt x="493" y="25"/>
                  <a:pt x="501" y="28"/>
                  <a:pt x="501" y="34"/>
                </a:cubicBezTo>
                <a:cubicBezTo>
                  <a:pt x="501" y="48"/>
                  <a:pt x="482" y="62"/>
                  <a:pt x="473" y="70"/>
                </a:cubicBezTo>
                <a:lnTo>
                  <a:pt x="182" y="272"/>
                </a:lnTo>
                <a:lnTo>
                  <a:pt x="238" y="53"/>
                </a:lnTo>
                <a:cubicBezTo>
                  <a:pt x="244" y="31"/>
                  <a:pt x="244" y="25"/>
                  <a:pt x="300" y="25"/>
                </a:cubicBezTo>
                <a:cubicBezTo>
                  <a:pt x="311" y="25"/>
                  <a:pt x="319" y="25"/>
                  <a:pt x="319" y="11"/>
                </a:cubicBezTo>
                <a:cubicBezTo>
                  <a:pt x="319" y="3"/>
                  <a:pt x="316" y="0"/>
                  <a:pt x="308" y="0"/>
                </a:cubicBezTo>
                <a:cubicBezTo>
                  <a:pt x="288" y="0"/>
                  <a:pt x="238" y="3"/>
                  <a:pt x="218" y="3"/>
                </a:cubicBezTo>
                <a:cubicBezTo>
                  <a:pt x="207" y="3"/>
                  <a:pt x="182" y="3"/>
                  <a:pt x="171" y="3"/>
                </a:cubicBezTo>
                <a:cubicBezTo>
                  <a:pt x="157" y="0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46" y="25"/>
                  <a:pt x="148" y="25"/>
                  <a:pt x="162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6" y="448"/>
                  <a:pt x="20" y="448"/>
                </a:cubicBezTo>
                <a:cubicBezTo>
                  <a:pt x="8" y="448"/>
                  <a:pt x="0" y="448"/>
                  <a:pt x="0" y="465"/>
                </a:cubicBezTo>
                <a:cubicBezTo>
                  <a:pt x="0" y="465"/>
                  <a:pt x="0" y="473"/>
                  <a:pt x="11" y="473"/>
                </a:cubicBezTo>
                <a:cubicBezTo>
                  <a:pt x="31" y="473"/>
                  <a:pt x="81" y="470"/>
                  <a:pt x="101" y="470"/>
                </a:cubicBezTo>
                <a:cubicBezTo>
                  <a:pt x="112" y="470"/>
                  <a:pt x="137" y="470"/>
                  <a:pt x="148" y="470"/>
                </a:cubicBezTo>
                <a:cubicBezTo>
                  <a:pt x="162" y="473"/>
                  <a:pt x="179" y="473"/>
                  <a:pt x="193" y="473"/>
                </a:cubicBezTo>
                <a:cubicBezTo>
                  <a:pt x="196" y="473"/>
                  <a:pt x="207" y="473"/>
                  <a:pt x="207" y="459"/>
                </a:cubicBezTo>
                <a:cubicBezTo>
                  <a:pt x="207" y="448"/>
                  <a:pt x="199" y="448"/>
                  <a:pt x="185" y="448"/>
                </a:cubicBezTo>
                <a:cubicBezTo>
                  <a:pt x="185" y="448"/>
                  <a:pt x="171" y="448"/>
                  <a:pt x="160" y="448"/>
                </a:cubicBezTo>
                <a:cubicBezTo>
                  <a:pt x="143" y="445"/>
                  <a:pt x="143" y="442"/>
                  <a:pt x="143" y="437"/>
                </a:cubicBezTo>
                <a:cubicBezTo>
                  <a:pt x="143" y="431"/>
                  <a:pt x="151" y="406"/>
                  <a:pt x="176" y="302"/>
                </a:cubicBezTo>
                <a:lnTo>
                  <a:pt x="291" y="221"/>
                </a:lnTo>
                <a:lnTo>
                  <a:pt x="392" y="417"/>
                </a:lnTo>
                <a:cubicBezTo>
                  <a:pt x="395" y="426"/>
                  <a:pt x="395" y="426"/>
                  <a:pt x="395" y="431"/>
                </a:cubicBezTo>
                <a:cubicBezTo>
                  <a:pt x="395" y="445"/>
                  <a:pt x="375" y="448"/>
                  <a:pt x="364" y="448"/>
                </a:cubicBezTo>
                <a:cubicBezTo>
                  <a:pt x="356" y="448"/>
                  <a:pt x="347" y="448"/>
                  <a:pt x="347" y="465"/>
                </a:cubicBezTo>
                <a:cubicBezTo>
                  <a:pt x="347" y="465"/>
                  <a:pt x="347" y="473"/>
                  <a:pt x="358" y="473"/>
                </a:cubicBezTo>
                <a:cubicBezTo>
                  <a:pt x="378" y="473"/>
                  <a:pt x="426" y="470"/>
                  <a:pt x="445" y="470"/>
                </a:cubicBezTo>
                <a:cubicBezTo>
                  <a:pt x="468" y="470"/>
                  <a:pt x="496" y="473"/>
                  <a:pt x="515" y="473"/>
                </a:cubicBezTo>
                <a:cubicBezTo>
                  <a:pt x="524" y="473"/>
                  <a:pt x="529" y="468"/>
                  <a:pt x="529" y="459"/>
                </a:cubicBezTo>
                <a:cubicBezTo>
                  <a:pt x="529" y="448"/>
                  <a:pt x="518" y="448"/>
                  <a:pt x="512" y="448"/>
                </a:cubicBezTo>
                <a:cubicBezTo>
                  <a:pt x="498" y="448"/>
                  <a:pt x="479" y="448"/>
                  <a:pt x="468" y="426"/>
                </a:cubicBezTo>
                <a:lnTo>
                  <a:pt x="347" y="19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98" name="Freeform 7"/>
          <p:cNvSpPr/>
          <p:nvPr/>
        </p:nvSpPr>
        <p:spPr>
          <a:xfrm>
            <a:off x="2355480" y="56206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99" name="Freeform 8"/>
          <p:cNvSpPr/>
          <p:nvPr/>
        </p:nvSpPr>
        <p:spPr>
          <a:xfrm>
            <a:off x="2428920" y="5480640"/>
            <a:ext cx="162720" cy="170640"/>
          </a:xfrm>
          <a:custGeom>
            <a:avLst/>
            <a:gdLst/>
            <a:ahLst/>
            <a:rect l="0" t="0" r="r" b="b"/>
            <a:pathLst>
              <a:path w="452" h="474">
                <a:moveTo>
                  <a:pt x="238" y="56"/>
                </a:moveTo>
                <a:cubicBezTo>
                  <a:pt x="244" y="31"/>
                  <a:pt x="246" y="25"/>
                  <a:pt x="311" y="25"/>
                </a:cubicBezTo>
                <a:cubicBezTo>
                  <a:pt x="330" y="25"/>
                  <a:pt x="339" y="25"/>
                  <a:pt x="339" y="8"/>
                </a:cubicBezTo>
                <a:cubicBezTo>
                  <a:pt x="339" y="8"/>
                  <a:pt x="339" y="0"/>
                  <a:pt x="328" y="0"/>
                </a:cubicBezTo>
                <a:cubicBezTo>
                  <a:pt x="311" y="0"/>
                  <a:pt x="291" y="0"/>
                  <a:pt x="274" y="3"/>
                </a:cubicBezTo>
                <a:cubicBezTo>
                  <a:pt x="258" y="3"/>
                  <a:pt x="238" y="3"/>
                  <a:pt x="218" y="3"/>
                </a:cubicBezTo>
                <a:cubicBezTo>
                  <a:pt x="204" y="3"/>
                  <a:pt x="188" y="3"/>
                  <a:pt x="171" y="3"/>
                </a:cubicBezTo>
                <a:cubicBezTo>
                  <a:pt x="157" y="3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34" y="25"/>
                  <a:pt x="148" y="25"/>
                  <a:pt x="160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3" y="448"/>
                  <a:pt x="20" y="448"/>
                </a:cubicBezTo>
                <a:cubicBezTo>
                  <a:pt x="8" y="448"/>
                  <a:pt x="0" y="448"/>
                  <a:pt x="0" y="462"/>
                </a:cubicBezTo>
                <a:cubicBezTo>
                  <a:pt x="0" y="473"/>
                  <a:pt x="8" y="473"/>
                  <a:pt x="20" y="473"/>
                </a:cubicBezTo>
                <a:lnTo>
                  <a:pt x="370" y="473"/>
                </a:lnTo>
                <a:cubicBezTo>
                  <a:pt x="386" y="473"/>
                  <a:pt x="386" y="473"/>
                  <a:pt x="392" y="459"/>
                </a:cubicBezTo>
                <a:cubicBezTo>
                  <a:pt x="400" y="440"/>
                  <a:pt x="451" y="305"/>
                  <a:pt x="451" y="300"/>
                </a:cubicBezTo>
                <a:cubicBezTo>
                  <a:pt x="451" y="300"/>
                  <a:pt x="451" y="291"/>
                  <a:pt x="440" y="291"/>
                </a:cubicBezTo>
                <a:cubicBezTo>
                  <a:pt x="431" y="291"/>
                  <a:pt x="431" y="294"/>
                  <a:pt x="426" y="305"/>
                </a:cubicBezTo>
                <a:cubicBezTo>
                  <a:pt x="400" y="372"/>
                  <a:pt x="370" y="448"/>
                  <a:pt x="244" y="448"/>
                </a:cubicBezTo>
                <a:lnTo>
                  <a:pt x="165" y="448"/>
                </a:lnTo>
                <a:cubicBezTo>
                  <a:pt x="143" y="448"/>
                  <a:pt x="143" y="448"/>
                  <a:pt x="143" y="442"/>
                </a:cubicBezTo>
                <a:cubicBezTo>
                  <a:pt x="143" y="440"/>
                  <a:pt x="143" y="437"/>
                  <a:pt x="146" y="426"/>
                </a:cubicBezTo>
                <a:lnTo>
                  <a:pt x="238" y="5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00" name="Freeform 9"/>
          <p:cNvSpPr/>
          <p:nvPr/>
        </p:nvSpPr>
        <p:spPr>
          <a:xfrm>
            <a:off x="2633760" y="56206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01" name="Freeform 10"/>
          <p:cNvSpPr/>
          <p:nvPr/>
        </p:nvSpPr>
        <p:spPr>
          <a:xfrm>
            <a:off x="2707200" y="5543280"/>
            <a:ext cx="90000" cy="111240"/>
          </a:xfrm>
          <a:custGeom>
            <a:avLst/>
            <a:gdLst/>
            <a:ahLst/>
            <a:rect l="0" t="0" r="r" b="b"/>
            <a:pathLst>
              <a:path w="250" h="309">
                <a:moveTo>
                  <a:pt x="196" y="143"/>
                </a:moveTo>
                <a:cubicBezTo>
                  <a:pt x="207" y="143"/>
                  <a:pt x="218" y="143"/>
                  <a:pt x="218" y="132"/>
                </a:cubicBezTo>
                <a:cubicBezTo>
                  <a:pt x="218" y="118"/>
                  <a:pt x="210" y="118"/>
                  <a:pt x="196" y="118"/>
                </a:cubicBezTo>
                <a:lnTo>
                  <a:pt x="70" y="118"/>
                </a:lnTo>
                <a:cubicBezTo>
                  <a:pt x="92" y="56"/>
                  <a:pt x="137" y="25"/>
                  <a:pt x="199" y="25"/>
                </a:cubicBezTo>
                <a:lnTo>
                  <a:pt x="224" y="25"/>
                </a:lnTo>
                <a:cubicBezTo>
                  <a:pt x="235" y="25"/>
                  <a:pt x="249" y="25"/>
                  <a:pt x="249" y="11"/>
                </a:cubicBezTo>
                <a:cubicBezTo>
                  <a:pt x="249" y="0"/>
                  <a:pt x="241" y="0"/>
                  <a:pt x="227" y="0"/>
                </a:cubicBezTo>
                <a:lnTo>
                  <a:pt x="196" y="0"/>
                </a:lnTo>
                <a:cubicBezTo>
                  <a:pt x="104" y="0"/>
                  <a:pt x="0" y="64"/>
                  <a:pt x="0" y="171"/>
                </a:cubicBezTo>
                <a:cubicBezTo>
                  <a:pt x="0" y="252"/>
                  <a:pt x="62" y="308"/>
                  <a:pt x="143" y="308"/>
                </a:cubicBezTo>
                <a:cubicBezTo>
                  <a:pt x="162" y="308"/>
                  <a:pt x="193" y="302"/>
                  <a:pt x="230" y="283"/>
                </a:cubicBezTo>
                <a:cubicBezTo>
                  <a:pt x="244" y="274"/>
                  <a:pt x="246" y="272"/>
                  <a:pt x="246" y="269"/>
                </a:cubicBezTo>
                <a:cubicBezTo>
                  <a:pt x="246" y="266"/>
                  <a:pt x="246" y="255"/>
                  <a:pt x="235" y="255"/>
                </a:cubicBezTo>
                <a:cubicBezTo>
                  <a:pt x="232" y="255"/>
                  <a:pt x="230" y="255"/>
                  <a:pt x="227" y="258"/>
                </a:cubicBezTo>
                <a:cubicBezTo>
                  <a:pt x="202" y="274"/>
                  <a:pt x="174" y="288"/>
                  <a:pt x="146" y="288"/>
                </a:cubicBezTo>
                <a:cubicBezTo>
                  <a:pt x="118" y="288"/>
                  <a:pt x="59" y="274"/>
                  <a:pt x="59" y="193"/>
                </a:cubicBezTo>
                <a:cubicBezTo>
                  <a:pt x="59" y="185"/>
                  <a:pt x="59" y="171"/>
                  <a:pt x="64" y="143"/>
                </a:cubicBezTo>
                <a:lnTo>
                  <a:pt x="196" y="1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02" name="Freeform 11"/>
          <p:cNvSpPr/>
          <p:nvPr/>
        </p:nvSpPr>
        <p:spPr>
          <a:xfrm>
            <a:off x="2819160" y="5543280"/>
            <a:ext cx="134280" cy="111240"/>
          </a:xfrm>
          <a:custGeom>
            <a:avLst/>
            <a:gdLst/>
            <a:ahLst/>
            <a:rect l="0" t="0" r="r" b="b"/>
            <a:pathLst>
              <a:path w="373" h="309">
                <a:moveTo>
                  <a:pt x="207" y="48"/>
                </a:moveTo>
                <a:lnTo>
                  <a:pt x="336" y="48"/>
                </a:lnTo>
                <a:cubicBezTo>
                  <a:pt x="344" y="48"/>
                  <a:pt x="372" y="48"/>
                  <a:pt x="372" y="20"/>
                </a:cubicBezTo>
                <a:cubicBezTo>
                  <a:pt x="372" y="0"/>
                  <a:pt x="356" y="0"/>
                  <a:pt x="342" y="0"/>
                </a:cubicBezTo>
                <a:lnTo>
                  <a:pt x="123" y="0"/>
                </a:lnTo>
                <a:cubicBezTo>
                  <a:pt x="104" y="0"/>
                  <a:pt x="81" y="0"/>
                  <a:pt x="45" y="34"/>
                </a:cubicBezTo>
                <a:cubicBezTo>
                  <a:pt x="25" y="53"/>
                  <a:pt x="0" y="90"/>
                  <a:pt x="0" y="95"/>
                </a:cubicBezTo>
                <a:cubicBezTo>
                  <a:pt x="0" y="104"/>
                  <a:pt x="8" y="104"/>
                  <a:pt x="11" y="104"/>
                </a:cubicBezTo>
                <a:cubicBezTo>
                  <a:pt x="20" y="104"/>
                  <a:pt x="20" y="101"/>
                  <a:pt x="25" y="95"/>
                </a:cubicBezTo>
                <a:cubicBezTo>
                  <a:pt x="59" y="48"/>
                  <a:pt x="101" y="48"/>
                  <a:pt x="118" y="48"/>
                </a:cubicBezTo>
                <a:lnTo>
                  <a:pt x="179" y="48"/>
                </a:lnTo>
                <a:lnTo>
                  <a:pt x="112" y="269"/>
                </a:lnTo>
                <a:cubicBezTo>
                  <a:pt x="106" y="280"/>
                  <a:pt x="106" y="283"/>
                  <a:pt x="106" y="286"/>
                </a:cubicBezTo>
                <a:cubicBezTo>
                  <a:pt x="106" y="305"/>
                  <a:pt x="126" y="308"/>
                  <a:pt x="132" y="308"/>
                </a:cubicBezTo>
                <a:cubicBezTo>
                  <a:pt x="157" y="308"/>
                  <a:pt x="162" y="283"/>
                  <a:pt x="165" y="274"/>
                </a:cubicBezTo>
                <a:lnTo>
                  <a:pt x="207" y="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03" name="Freeform 12"/>
          <p:cNvSpPr/>
          <p:nvPr/>
        </p:nvSpPr>
        <p:spPr>
          <a:xfrm>
            <a:off x="3103200" y="5415120"/>
            <a:ext cx="237240" cy="83880"/>
          </a:xfrm>
          <a:custGeom>
            <a:avLst/>
            <a:gdLst/>
            <a:ahLst/>
            <a:rect l="0" t="0" r="r" b="b"/>
            <a:pathLst>
              <a:path w="659" h="233">
                <a:moveTo>
                  <a:pt x="624" y="39"/>
                </a:moveTo>
                <a:cubicBezTo>
                  <a:pt x="638" y="39"/>
                  <a:pt x="658" y="39"/>
                  <a:pt x="658" y="20"/>
                </a:cubicBezTo>
                <a:cubicBezTo>
                  <a:pt x="658" y="0"/>
                  <a:pt x="638" y="0"/>
                  <a:pt x="624" y="0"/>
                </a:cubicBezTo>
                <a:lnTo>
                  <a:pt x="34" y="0"/>
                </a:lnTo>
                <a:cubicBezTo>
                  <a:pt x="20" y="0"/>
                  <a:pt x="0" y="0"/>
                  <a:pt x="0" y="20"/>
                </a:cubicBezTo>
                <a:cubicBezTo>
                  <a:pt x="0" y="39"/>
                  <a:pt x="20" y="39"/>
                  <a:pt x="34" y="39"/>
                </a:cubicBezTo>
                <a:lnTo>
                  <a:pt x="624" y="39"/>
                </a:lnTo>
                <a:moveTo>
                  <a:pt x="624" y="232"/>
                </a:moveTo>
                <a:cubicBezTo>
                  <a:pt x="638" y="232"/>
                  <a:pt x="658" y="232"/>
                  <a:pt x="658" y="213"/>
                </a:cubicBezTo>
                <a:cubicBezTo>
                  <a:pt x="658" y="193"/>
                  <a:pt x="638" y="193"/>
                  <a:pt x="624" y="193"/>
                </a:cubicBezTo>
                <a:lnTo>
                  <a:pt x="34" y="193"/>
                </a:lnTo>
                <a:cubicBezTo>
                  <a:pt x="20" y="193"/>
                  <a:pt x="0" y="193"/>
                  <a:pt x="0" y="213"/>
                </a:cubicBezTo>
                <a:cubicBezTo>
                  <a:pt x="0" y="232"/>
                  <a:pt x="20" y="232"/>
                  <a:pt x="34" y="232"/>
                </a:cubicBezTo>
                <a:lnTo>
                  <a:pt x="624" y="23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04" name="Freeform 13"/>
          <p:cNvSpPr/>
          <p:nvPr/>
        </p:nvSpPr>
        <p:spPr>
          <a:xfrm>
            <a:off x="3486240" y="5449320"/>
            <a:ext cx="218160" cy="15480"/>
          </a:xfrm>
          <a:custGeom>
            <a:avLst/>
            <a:gdLst/>
            <a:ahLst/>
            <a:rect l="0" t="0" r="r" b="b"/>
            <a:pathLst>
              <a:path w="606" h="43">
                <a:moveTo>
                  <a:pt x="568" y="42"/>
                </a:moveTo>
                <a:cubicBezTo>
                  <a:pt x="585" y="42"/>
                  <a:pt x="605" y="42"/>
                  <a:pt x="605" y="22"/>
                </a:cubicBezTo>
                <a:cubicBezTo>
                  <a:pt x="605" y="0"/>
                  <a:pt x="585" y="0"/>
                  <a:pt x="568" y="0"/>
                </a:cubicBezTo>
                <a:lnTo>
                  <a:pt x="34" y="0"/>
                </a:lnTo>
                <a:cubicBezTo>
                  <a:pt x="17" y="0"/>
                  <a:pt x="0" y="0"/>
                  <a:pt x="0" y="22"/>
                </a:cubicBezTo>
                <a:cubicBezTo>
                  <a:pt x="0" y="42"/>
                  <a:pt x="17" y="42"/>
                  <a:pt x="34" y="42"/>
                </a:cubicBezTo>
                <a:lnTo>
                  <a:pt x="568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05" name="Freeform 14"/>
          <p:cNvSpPr/>
          <p:nvPr/>
        </p:nvSpPr>
        <p:spPr>
          <a:xfrm>
            <a:off x="4046760" y="5069520"/>
            <a:ext cx="118440" cy="237240"/>
          </a:xfrm>
          <a:custGeom>
            <a:avLst/>
            <a:gdLst/>
            <a:ahLst/>
            <a:rect l="0" t="0" r="r" b="b"/>
            <a:pathLst>
              <a:path w="329" h="659">
                <a:moveTo>
                  <a:pt x="204" y="25"/>
                </a:moveTo>
                <a:cubicBezTo>
                  <a:pt x="204" y="3"/>
                  <a:pt x="204" y="0"/>
                  <a:pt x="182" y="0"/>
                </a:cubicBezTo>
                <a:cubicBezTo>
                  <a:pt x="120" y="64"/>
                  <a:pt x="31" y="64"/>
                  <a:pt x="0" y="64"/>
                </a:cubicBezTo>
                <a:lnTo>
                  <a:pt x="0" y="95"/>
                </a:lnTo>
                <a:cubicBezTo>
                  <a:pt x="20" y="95"/>
                  <a:pt x="78" y="95"/>
                  <a:pt x="129" y="67"/>
                </a:cubicBezTo>
                <a:lnTo>
                  <a:pt x="129" y="580"/>
                </a:lnTo>
                <a:cubicBezTo>
                  <a:pt x="129" y="616"/>
                  <a:pt x="126" y="627"/>
                  <a:pt x="36" y="627"/>
                </a:cubicBezTo>
                <a:lnTo>
                  <a:pt x="6" y="627"/>
                </a:lnTo>
                <a:lnTo>
                  <a:pt x="6" y="658"/>
                </a:lnTo>
                <a:cubicBezTo>
                  <a:pt x="42" y="655"/>
                  <a:pt x="126" y="655"/>
                  <a:pt x="168" y="655"/>
                </a:cubicBezTo>
                <a:cubicBezTo>
                  <a:pt x="207" y="655"/>
                  <a:pt x="294" y="655"/>
                  <a:pt x="328" y="658"/>
                </a:cubicBezTo>
                <a:lnTo>
                  <a:pt x="328" y="627"/>
                </a:lnTo>
                <a:lnTo>
                  <a:pt x="297" y="627"/>
                </a:lnTo>
                <a:cubicBezTo>
                  <a:pt x="207" y="627"/>
                  <a:pt x="204" y="616"/>
                  <a:pt x="204" y="580"/>
                </a:cubicBezTo>
                <a:lnTo>
                  <a:pt x="204" y="2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06" name="Freeform 15"/>
          <p:cNvSpPr/>
          <p:nvPr/>
        </p:nvSpPr>
        <p:spPr>
          <a:xfrm>
            <a:off x="3775680" y="5449320"/>
            <a:ext cx="657720" cy="15480"/>
          </a:xfrm>
          <a:custGeom>
            <a:avLst/>
            <a:gdLst/>
            <a:ahLst/>
            <a:rect l="0" t="0" r="r" b="b"/>
            <a:pathLst>
              <a:path w="1827" h="43">
                <a:moveTo>
                  <a:pt x="913" y="42"/>
                </a:moveTo>
                <a:lnTo>
                  <a:pt x="0" y="42"/>
                </a:lnTo>
                <a:lnTo>
                  <a:pt x="0" y="0"/>
                </a:lnTo>
                <a:lnTo>
                  <a:pt x="1826" y="0"/>
                </a:lnTo>
                <a:lnTo>
                  <a:pt x="1826" y="42"/>
                </a:lnTo>
                <a:lnTo>
                  <a:pt x="913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07" name="Freeform 16"/>
          <p:cNvSpPr/>
          <p:nvPr/>
        </p:nvSpPr>
        <p:spPr>
          <a:xfrm>
            <a:off x="3794760" y="5542200"/>
            <a:ext cx="175680" cy="251280"/>
          </a:xfrm>
          <a:custGeom>
            <a:avLst/>
            <a:gdLst/>
            <a:ahLst/>
            <a:rect l="0" t="0" r="r" b="b"/>
            <a:pathLst>
              <a:path w="488" h="698">
                <a:moveTo>
                  <a:pt x="230" y="11"/>
                </a:moveTo>
                <a:cubicBezTo>
                  <a:pt x="230" y="11"/>
                  <a:pt x="230" y="0"/>
                  <a:pt x="216" y="0"/>
                </a:cubicBezTo>
                <a:cubicBezTo>
                  <a:pt x="193" y="0"/>
                  <a:pt x="120" y="8"/>
                  <a:pt x="95" y="11"/>
                </a:cubicBezTo>
                <a:cubicBezTo>
                  <a:pt x="87" y="11"/>
                  <a:pt x="78" y="11"/>
                  <a:pt x="78" y="31"/>
                </a:cubicBezTo>
                <a:cubicBezTo>
                  <a:pt x="78" y="42"/>
                  <a:pt x="87" y="42"/>
                  <a:pt x="101" y="42"/>
                </a:cubicBezTo>
                <a:cubicBezTo>
                  <a:pt x="148" y="42"/>
                  <a:pt x="151" y="48"/>
                  <a:pt x="151" y="59"/>
                </a:cubicBezTo>
                <a:lnTo>
                  <a:pt x="148" y="78"/>
                </a:lnTo>
                <a:lnTo>
                  <a:pt x="3" y="647"/>
                </a:lnTo>
                <a:cubicBezTo>
                  <a:pt x="0" y="661"/>
                  <a:pt x="0" y="663"/>
                  <a:pt x="0" y="669"/>
                </a:cubicBezTo>
                <a:cubicBezTo>
                  <a:pt x="0" y="691"/>
                  <a:pt x="20" y="697"/>
                  <a:pt x="28" y="697"/>
                </a:cubicBezTo>
                <a:cubicBezTo>
                  <a:pt x="45" y="697"/>
                  <a:pt x="62" y="686"/>
                  <a:pt x="64" y="672"/>
                </a:cubicBezTo>
                <a:lnTo>
                  <a:pt x="84" y="596"/>
                </a:lnTo>
                <a:lnTo>
                  <a:pt x="106" y="507"/>
                </a:lnTo>
                <a:cubicBezTo>
                  <a:pt x="112" y="484"/>
                  <a:pt x="118" y="462"/>
                  <a:pt x="123" y="440"/>
                </a:cubicBezTo>
                <a:cubicBezTo>
                  <a:pt x="126" y="434"/>
                  <a:pt x="132" y="403"/>
                  <a:pt x="134" y="398"/>
                </a:cubicBezTo>
                <a:cubicBezTo>
                  <a:pt x="137" y="386"/>
                  <a:pt x="168" y="333"/>
                  <a:pt x="202" y="305"/>
                </a:cubicBezTo>
                <a:cubicBezTo>
                  <a:pt x="224" y="288"/>
                  <a:pt x="252" y="272"/>
                  <a:pt x="297" y="272"/>
                </a:cubicBezTo>
                <a:cubicBezTo>
                  <a:pt x="339" y="272"/>
                  <a:pt x="350" y="305"/>
                  <a:pt x="350" y="339"/>
                </a:cubicBezTo>
                <a:cubicBezTo>
                  <a:pt x="350" y="392"/>
                  <a:pt x="311" y="501"/>
                  <a:pt x="288" y="560"/>
                </a:cubicBezTo>
                <a:cubicBezTo>
                  <a:pt x="280" y="585"/>
                  <a:pt x="274" y="596"/>
                  <a:pt x="274" y="616"/>
                </a:cubicBezTo>
                <a:cubicBezTo>
                  <a:pt x="274" y="661"/>
                  <a:pt x="311" y="697"/>
                  <a:pt x="356" y="697"/>
                </a:cubicBezTo>
                <a:cubicBezTo>
                  <a:pt x="448" y="697"/>
                  <a:pt x="487" y="552"/>
                  <a:pt x="487" y="543"/>
                </a:cubicBezTo>
                <a:cubicBezTo>
                  <a:pt x="487" y="535"/>
                  <a:pt x="476" y="535"/>
                  <a:pt x="473" y="535"/>
                </a:cubicBezTo>
                <a:cubicBezTo>
                  <a:pt x="465" y="535"/>
                  <a:pt x="465" y="538"/>
                  <a:pt x="459" y="552"/>
                </a:cubicBezTo>
                <a:cubicBezTo>
                  <a:pt x="445" y="605"/>
                  <a:pt x="412" y="675"/>
                  <a:pt x="358" y="675"/>
                </a:cubicBezTo>
                <a:cubicBezTo>
                  <a:pt x="342" y="675"/>
                  <a:pt x="333" y="663"/>
                  <a:pt x="333" y="641"/>
                </a:cubicBezTo>
                <a:cubicBezTo>
                  <a:pt x="333" y="619"/>
                  <a:pt x="344" y="594"/>
                  <a:pt x="353" y="571"/>
                </a:cubicBezTo>
                <a:cubicBezTo>
                  <a:pt x="367" y="529"/>
                  <a:pt x="412" y="412"/>
                  <a:pt x="412" y="356"/>
                </a:cubicBezTo>
                <a:cubicBezTo>
                  <a:pt x="412" y="291"/>
                  <a:pt x="372" y="249"/>
                  <a:pt x="300" y="249"/>
                </a:cubicBezTo>
                <a:cubicBezTo>
                  <a:pt x="235" y="249"/>
                  <a:pt x="190" y="280"/>
                  <a:pt x="151" y="325"/>
                </a:cubicBezTo>
                <a:lnTo>
                  <a:pt x="230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08" name="Freeform 17"/>
          <p:cNvSpPr/>
          <p:nvPr/>
        </p:nvSpPr>
        <p:spPr>
          <a:xfrm>
            <a:off x="3999240" y="5542200"/>
            <a:ext cx="161640" cy="251280"/>
          </a:xfrm>
          <a:custGeom>
            <a:avLst/>
            <a:gdLst/>
            <a:ahLst/>
            <a:rect l="0" t="0" r="r" b="b"/>
            <a:pathLst>
              <a:path w="449" h="698">
                <a:moveTo>
                  <a:pt x="230" y="11"/>
                </a:moveTo>
                <a:cubicBezTo>
                  <a:pt x="230" y="11"/>
                  <a:pt x="230" y="0"/>
                  <a:pt x="216" y="0"/>
                </a:cubicBezTo>
                <a:cubicBezTo>
                  <a:pt x="193" y="0"/>
                  <a:pt x="123" y="8"/>
                  <a:pt x="95" y="11"/>
                </a:cubicBezTo>
                <a:cubicBezTo>
                  <a:pt x="87" y="11"/>
                  <a:pt x="78" y="11"/>
                  <a:pt x="78" y="31"/>
                </a:cubicBezTo>
                <a:cubicBezTo>
                  <a:pt x="78" y="42"/>
                  <a:pt x="87" y="42"/>
                  <a:pt x="101" y="42"/>
                </a:cubicBezTo>
                <a:cubicBezTo>
                  <a:pt x="148" y="42"/>
                  <a:pt x="151" y="48"/>
                  <a:pt x="151" y="59"/>
                </a:cubicBezTo>
                <a:lnTo>
                  <a:pt x="148" y="78"/>
                </a:lnTo>
                <a:lnTo>
                  <a:pt x="3" y="647"/>
                </a:lnTo>
                <a:cubicBezTo>
                  <a:pt x="0" y="661"/>
                  <a:pt x="0" y="663"/>
                  <a:pt x="0" y="669"/>
                </a:cubicBezTo>
                <a:cubicBezTo>
                  <a:pt x="0" y="691"/>
                  <a:pt x="20" y="697"/>
                  <a:pt x="28" y="697"/>
                </a:cubicBezTo>
                <a:cubicBezTo>
                  <a:pt x="42" y="697"/>
                  <a:pt x="56" y="689"/>
                  <a:pt x="62" y="675"/>
                </a:cubicBezTo>
                <a:cubicBezTo>
                  <a:pt x="67" y="666"/>
                  <a:pt x="112" y="484"/>
                  <a:pt x="118" y="459"/>
                </a:cubicBezTo>
                <a:cubicBezTo>
                  <a:pt x="151" y="462"/>
                  <a:pt x="232" y="479"/>
                  <a:pt x="232" y="543"/>
                </a:cubicBezTo>
                <a:cubicBezTo>
                  <a:pt x="232" y="552"/>
                  <a:pt x="232" y="554"/>
                  <a:pt x="230" y="563"/>
                </a:cubicBezTo>
                <a:cubicBezTo>
                  <a:pt x="227" y="577"/>
                  <a:pt x="227" y="588"/>
                  <a:pt x="227" y="599"/>
                </a:cubicBezTo>
                <a:cubicBezTo>
                  <a:pt x="227" y="658"/>
                  <a:pt x="266" y="697"/>
                  <a:pt x="316" y="697"/>
                </a:cubicBezTo>
                <a:cubicBezTo>
                  <a:pt x="347" y="697"/>
                  <a:pt x="372" y="680"/>
                  <a:pt x="395" y="644"/>
                </a:cubicBezTo>
                <a:cubicBezTo>
                  <a:pt x="420" y="602"/>
                  <a:pt x="431" y="546"/>
                  <a:pt x="431" y="543"/>
                </a:cubicBezTo>
                <a:cubicBezTo>
                  <a:pt x="431" y="535"/>
                  <a:pt x="423" y="535"/>
                  <a:pt x="420" y="535"/>
                </a:cubicBezTo>
                <a:cubicBezTo>
                  <a:pt x="409" y="535"/>
                  <a:pt x="409" y="538"/>
                  <a:pt x="406" y="552"/>
                </a:cubicBezTo>
                <a:cubicBezTo>
                  <a:pt x="386" y="624"/>
                  <a:pt x="361" y="675"/>
                  <a:pt x="319" y="675"/>
                </a:cubicBezTo>
                <a:cubicBezTo>
                  <a:pt x="300" y="675"/>
                  <a:pt x="288" y="663"/>
                  <a:pt x="288" y="627"/>
                </a:cubicBezTo>
                <a:cubicBezTo>
                  <a:pt x="288" y="610"/>
                  <a:pt x="291" y="588"/>
                  <a:pt x="294" y="574"/>
                </a:cubicBezTo>
                <a:cubicBezTo>
                  <a:pt x="300" y="557"/>
                  <a:pt x="300" y="552"/>
                  <a:pt x="300" y="543"/>
                </a:cubicBezTo>
                <a:cubicBezTo>
                  <a:pt x="300" y="479"/>
                  <a:pt x="238" y="451"/>
                  <a:pt x="151" y="440"/>
                </a:cubicBezTo>
                <a:cubicBezTo>
                  <a:pt x="182" y="420"/>
                  <a:pt x="216" y="389"/>
                  <a:pt x="238" y="367"/>
                </a:cubicBezTo>
                <a:cubicBezTo>
                  <a:pt x="286" y="314"/>
                  <a:pt x="330" y="272"/>
                  <a:pt x="378" y="272"/>
                </a:cubicBezTo>
                <a:cubicBezTo>
                  <a:pt x="386" y="272"/>
                  <a:pt x="386" y="272"/>
                  <a:pt x="389" y="272"/>
                </a:cubicBezTo>
                <a:cubicBezTo>
                  <a:pt x="400" y="274"/>
                  <a:pt x="400" y="274"/>
                  <a:pt x="409" y="280"/>
                </a:cubicBezTo>
                <a:cubicBezTo>
                  <a:pt x="412" y="280"/>
                  <a:pt x="412" y="283"/>
                  <a:pt x="412" y="283"/>
                </a:cubicBezTo>
                <a:cubicBezTo>
                  <a:pt x="367" y="286"/>
                  <a:pt x="356" y="325"/>
                  <a:pt x="356" y="336"/>
                </a:cubicBezTo>
                <a:cubicBezTo>
                  <a:pt x="356" y="353"/>
                  <a:pt x="367" y="372"/>
                  <a:pt x="395" y="372"/>
                </a:cubicBezTo>
                <a:cubicBezTo>
                  <a:pt x="420" y="372"/>
                  <a:pt x="448" y="350"/>
                  <a:pt x="448" y="311"/>
                </a:cubicBezTo>
                <a:cubicBezTo>
                  <a:pt x="448" y="283"/>
                  <a:pt x="426" y="249"/>
                  <a:pt x="381" y="249"/>
                </a:cubicBezTo>
                <a:cubicBezTo>
                  <a:pt x="353" y="249"/>
                  <a:pt x="308" y="258"/>
                  <a:pt x="238" y="336"/>
                </a:cubicBezTo>
                <a:cubicBezTo>
                  <a:pt x="204" y="372"/>
                  <a:pt x="165" y="414"/>
                  <a:pt x="126" y="428"/>
                </a:cubicBezTo>
                <a:lnTo>
                  <a:pt x="230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09" name="Freeform 18"/>
          <p:cNvSpPr/>
          <p:nvPr/>
        </p:nvSpPr>
        <p:spPr>
          <a:xfrm>
            <a:off x="4183920" y="5548320"/>
            <a:ext cx="242280" cy="241200"/>
          </a:xfrm>
          <a:custGeom>
            <a:avLst/>
            <a:gdLst/>
            <a:ahLst/>
            <a:rect l="0" t="0" r="r" b="b"/>
            <a:pathLst>
              <a:path w="673" h="670">
                <a:moveTo>
                  <a:pt x="398" y="70"/>
                </a:moveTo>
                <a:cubicBezTo>
                  <a:pt x="406" y="42"/>
                  <a:pt x="409" y="36"/>
                  <a:pt x="420" y="34"/>
                </a:cubicBezTo>
                <a:cubicBezTo>
                  <a:pt x="431" y="31"/>
                  <a:pt x="462" y="31"/>
                  <a:pt x="484" y="31"/>
                </a:cubicBezTo>
                <a:cubicBezTo>
                  <a:pt x="582" y="31"/>
                  <a:pt x="627" y="34"/>
                  <a:pt x="627" y="112"/>
                </a:cubicBezTo>
                <a:cubicBezTo>
                  <a:pt x="627" y="126"/>
                  <a:pt x="624" y="165"/>
                  <a:pt x="619" y="190"/>
                </a:cubicBezTo>
                <a:cubicBezTo>
                  <a:pt x="619" y="196"/>
                  <a:pt x="616" y="207"/>
                  <a:pt x="616" y="210"/>
                </a:cubicBezTo>
                <a:cubicBezTo>
                  <a:pt x="616" y="216"/>
                  <a:pt x="619" y="221"/>
                  <a:pt x="627" y="221"/>
                </a:cubicBezTo>
                <a:cubicBezTo>
                  <a:pt x="638" y="221"/>
                  <a:pt x="641" y="216"/>
                  <a:pt x="644" y="199"/>
                </a:cubicBezTo>
                <a:lnTo>
                  <a:pt x="669" y="28"/>
                </a:lnTo>
                <a:cubicBezTo>
                  <a:pt x="672" y="22"/>
                  <a:pt x="672" y="14"/>
                  <a:pt x="672" y="11"/>
                </a:cubicBezTo>
                <a:cubicBezTo>
                  <a:pt x="672" y="0"/>
                  <a:pt x="661" y="0"/>
                  <a:pt x="644" y="0"/>
                </a:cubicBezTo>
                <a:lnTo>
                  <a:pt x="98" y="0"/>
                </a:lnTo>
                <a:cubicBezTo>
                  <a:pt x="73" y="0"/>
                  <a:pt x="73" y="0"/>
                  <a:pt x="64" y="20"/>
                </a:cubicBezTo>
                <a:lnTo>
                  <a:pt x="6" y="193"/>
                </a:lnTo>
                <a:cubicBezTo>
                  <a:pt x="6" y="196"/>
                  <a:pt x="0" y="210"/>
                  <a:pt x="0" y="213"/>
                </a:cubicBezTo>
                <a:cubicBezTo>
                  <a:pt x="0" y="218"/>
                  <a:pt x="6" y="221"/>
                  <a:pt x="11" y="221"/>
                </a:cubicBezTo>
                <a:cubicBezTo>
                  <a:pt x="22" y="221"/>
                  <a:pt x="22" y="218"/>
                  <a:pt x="28" y="202"/>
                </a:cubicBezTo>
                <a:cubicBezTo>
                  <a:pt x="81" y="48"/>
                  <a:pt x="106" y="31"/>
                  <a:pt x="255" y="31"/>
                </a:cubicBezTo>
                <a:lnTo>
                  <a:pt x="291" y="31"/>
                </a:lnTo>
                <a:cubicBezTo>
                  <a:pt x="319" y="31"/>
                  <a:pt x="319" y="34"/>
                  <a:pt x="319" y="42"/>
                </a:cubicBezTo>
                <a:cubicBezTo>
                  <a:pt x="319" y="48"/>
                  <a:pt x="316" y="62"/>
                  <a:pt x="316" y="64"/>
                </a:cubicBezTo>
                <a:lnTo>
                  <a:pt x="185" y="591"/>
                </a:lnTo>
                <a:cubicBezTo>
                  <a:pt x="174" y="627"/>
                  <a:pt x="171" y="638"/>
                  <a:pt x="67" y="638"/>
                </a:cubicBezTo>
                <a:cubicBezTo>
                  <a:pt x="31" y="638"/>
                  <a:pt x="25" y="638"/>
                  <a:pt x="25" y="658"/>
                </a:cubicBezTo>
                <a:cubicBezTo>
                  <a:pt x="25" y="669"/>
                  <a:pt x="36" y="669"/>
                  <a:pt x="42" y="669"/>
                </a:cubicBezTo>
                <a:cubicBezTo>
                  <a:pt x="67" y="669"/>
                  <a:pt x="95" y="666"/>
                  <a:pt x="123" y="666"/>
                </a:cubicBezTo>
                <a:cubicBezTo>
                  <a:pt x="151" y="666"/>
                  <a:pt x="179" y="666"/>
                  <a:pt x="207" y="666"/>
                </a:cubicBezTo>
                <a:cubicBezTo>
                  <a:pt x="235" y="666"/>
                  <a:pt x="263" y="666"/>
                  <a:pt x="288" y="666"/>
                </a:cubicBezTo>
                <a:cubicBezTo>
                  <a:pt x="316" y="666"/>
                  <a:pt x="347" y="669"/>
                  <a:pt x="375" y="669"/>
                </a:cubicBezTo>
                <a:cubicBezTo>
                  <a:pt x="384" y="669"/>
                  <a:pt x="398" y="669"/>
                  <a:pt x="398" y="649"/>
                </a:cubicBezTo>
                <a:cubicBezTo>
                  <a:pt x="398" y="638"/>
                  <a:pt x="389" y="638"/>
                  <a:pt x="364" y="638"/>
                </a:cubicBezTo>
                <a:cubicBezTo>
                  <a:pt x="339" y="638"/>
                  <a:pt x="325" y="638"/>
                  <a:pt x="300" y="635"/>
                </a:cubicBezTo>
                <a:cubicBezTo>
                  <a:pt x="272" y="633"/>
                  <a:pt x="263" y="630"/>
                  <a:pt x="263" y="616"/>
                </a:cubicBezTo>
                <a:cubicBezTo>
                  <a:pt x="263" y="613"/>
                  <a:pt x="263" y="608"/>
                  <a:pt x="266" y="594"/>
                </a:cubicBezTo>
                <a:lnTo>
                  <a:pt x="398" y="7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10" name="Freeform 19"/>
          <p:cNvSpPr/>
          <p:nvPr/>
        </p:nvSpPr>
        <p:spPr>
          <a:xfrm>
            <a:off x="4552920" y="5208480"/>
            <a:ext cx="473040" cy="497160"/>
          </a:xfrm>
          <a:custGeom>
            <a:avLst/>
            <a:gdLst/>
            <a:ahLst/>
            <a:rect l="0" t="0" r="r" b="b"/>
            <a:pathLst>
              <a:path w="1314" h="1381">
                <a:moveTo>
                  <a:pt x="1193" y="1380"/>
                </a:moveTo>
                <a:lnTo>
                  <a:pt x="1313" y="1064"/>
                </a:lnTo>
                <a:lnTo>
                  <a:pt x="1288" y="1064"/>
                </a:lnTo>
                <a:cubicBezTo>
                  <a:pt x="1249" y="1167"/>
                  <a:pt x="1145" y="1235"/>
                  <a:pt x="1030" y="1263"/>
                </a:cubicBezTo>
                <a:cubicBezTo>
                  <a:pt x="1011" y="1268"/>
                  <a:pt x="913" y="1293"/>
                  <a:pt x="725" y="1293"/>
                </a:cubicBezTo>
                <a:lnTo>
                  <a:pt x="129" y="1293"/>
                </a:lnTo>
                <a:lnTo>
                  <a:pt x="633" y="705"/>
                </a:lnTo>
                <a:cubicBezTo>
                  <a:pt x="638" y="697"/>
                  <a:pt x="641" y="694"/>
                  <a:pt x="641" y="691"/>
                </a:cubicBezTo>
                <a:cubicBezTo>
                  <a:pt x="641" y="689"/>
                  <a:pt x="641" y="686"/>
                  <a:pt x="633" y="675"/>
                </a:cubicBezTo>
                <a:lnTo>
                  <a:pt x="174" y="48"/>
                </a:lnTo>
                <a:lnTo>
                  <a:pt x="714" y="48"/>
                </a:lnTo>
                <a:cubicBezTo>
                  <a:pt x="848" y="48"/>
                  <a:pt x="938" y="62"/>
                  <a:pt x="946" y="64"/>
                </a:cubicBezTo>
                <a:cubicBezTo>
                  <a:pt x="1000" y="70"/>
                  <a:pt x="1084" y="87"/>
                  <a:pt x="1162" y="137"/>
                </a:cubicBezTo>
                <a:cubicBezTo>
                  <a:pt x="1187" y="154"/>
                  <a:pt x="1254" y="196"/>
                  <a:pt x="1288" y="277"/>
                </a:cubicBezTo>
                <a:lnTo>
                  <a:pt x="1313" y="277"/>
                </a:lnTo>
                <a:lnTo>
                  <a:pt x="1193" y="0"/>
                </a:lnTo>
                <a:lnTo>
                  <a:pt x="28" y="0"/>
                </a:lnTo>
                <a:cubicBezTo>
                  <a:pt x="6" y="0"/>
                  <a:pt x="3" y="0"/>
                  <a:pt x="0" y="6"/>
                </a:cubicBezTo>
                <a:cubicBezTo>
                  <a:pt x="0" y="11"/>
                  <a:pt x="0" y="28"/>
                  <a:pt x="0" y="39"/>
                </a:cubicBezTo>
                <a:lnTo>
                  <a:pt x="521" y="753"/>
                </a:lnTo>
                <a:lnTo>
                  <a:pt x="11" y="1352"/>
                </a:lnTo>
                <a:cubicBezTo>
                  <a:pt x="0" y="1363"/>
                  <a:pt x="0" y="1369"/>
                  <a:pt x="0" y="1369"/>
                </a:cubicBezTo>
                <a:cubicBezTo>
                  <a:pt x="0" y="1380"/>
                  <a:pt x="11" y="1380"/>
                  <a:pt x="28" y="1380"/>
                </a:cubicBezTo>
                <a:lnTo>
                  <a:pt x="1193" y="138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11" name="Freeform 20"/>
          <p:cNvSpPr/>
          <p:nvPr/>
        </p:nvSpPr>
        <p:spPr>
          <a:xfrm>
            <a:off x="4664520" y="58615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12" name="Freeform 21"/>
          <p:cNvSpPr/>
          <p:nvPr/>
        </p:nvSpPr>
        <p:spPr>
          <a:xfrm>
            <a:off x="4820040" y="579924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13" name="Freeform 22"/>
          <p:cNvSpPr/>
          <p:nvPr/>
        </p:nvSpPr>
        <p:spPr>
          <a:xfrm>
            <a:off x="5116320" y="5292360"/>
            <a:ext cx="244440" cy="255240"/>
          </a:xfrm>
          <a:custGeom>
            <a:avLst/>
            <a:gdLst/>
            <a:ahLst/>
            <a:rect l="0" t="0" r="r" b="b"/>
            <a:pathLst>
              <a:path w="679" h="709">
                <a:moveTo>
                  <a:pt x="143" y="594"/>
                </a:moveTo>
                <a:cubicBezTo>
                  <a:pt x="104" y="661"/>
                  <a:pt x="64" y="675"/>
                  <a:pt x="20" y="677"/>
                </a:cubicBezTo>
                <a:cubicBezTo>
                  <a:pt x="8" y="677"/>
                  <a:pt x="0" y="677"/>
                  <a:pt x="0" y="697"/>
                </a:cubicBezTo>
                <a:cubicBezTo>
                  <a:pt x="0" y="703"/>
                  <a:pt x="6" y="708"/>
                  <a:pt x="14" y="708"/>
                </a:cubicBezTo>
                <a:cubicBezTo>
                  <a:pt x="39" y="708"/>
                  <a:pt x="70" y="705"/>
                  <a:pt x="98" y="705"/>
                </a:cubicBezTo>
                <a:cubicBezTo>
                  <a:pt x="132" y="705"/>
                  <a:pt x="165" y="708"/>
                  <a:pt x="196" y="708"/>
                </a:cubicBezTo>
                <a:cubicBezTo>
                  <a:pt x="202" y="708"/>
                  <a:pt x="216" y="708"/>
                  <a:pt x="216" y="689"/>
                </a:cubicBezTo>
                <a:cubicBezTo>
                  <a:pt x="216" y="677"/>
                  <a:pt x="207" y="677"/>
                  <a:pt x="199" y="677"/>
                </a:cubicBezTo>
                <a:cubicBezTo>
                  <a:pt x="176" y="675"/>
                  <a:pt x="154" y="666"/>
                  <a:pt x="154" y="641"/>
                </a:cubicBezTo>
                <a:cubicBezTo>
                  <a:pt x="154" y="630"/>
                  <a:pt x="160" y="619"/>
                  <a:pt x="168" y="605"/>
                </a:cubicBezTo>
                <a:lnTo>
                  <a:pt x="241" y="479"/>
                </a:lnTo>
                <a:lnTo>
                  <a:pt x="490" y="479"/>
                </a:lnTo>
                <a:cubicBezTo>
                  <a:pt x="493" y="501"/>
                  <a:pt x="507" y="635"/>
                  <a:pt x="507" y="644"/>
                </a:cubicBezTo>
                <a:cubicBezTo>
                  <a:pt x="507" y="675"/>
                  <a:pt x="454" y="677"/>
                  <a:pt x="434" y="677"/>
                </a:cubicBezTo>
                <a:cubicBezTo>
                  <a:pt x="420" y="677"/>
                  <a:pt x="412" y="677"/>
                  <a:pt x="412" y="697"/>
                </a:cubicBezTo>
                <a:cubicBezTo>
                  <a:pt x="412" y="708"/>
                  <a:pt x="423" y="708"/>
                  <a:pt x="426" y="708"/>
                </a:cubicBezTo>
                <a:cubicBezTo>
                  <a:pt x="465" y="708"/>
                  <a:pt x="507" y="705"/>
                  <a:pt x="549" y="705"/>
                </a:cubicBezTo>
                <a:cubicBezTo>
                  <a:pt x="574" y="705"/>
                  <a:pt x="636" y="708"/>
                  <a:pt x="661" y="708"/>
                </a:cubicBezTo>
                <a:cubicBezTo>
                  <a:pt x="666" y="708"/>
                  <a:pt x="678" y="708"/>
                  <a:pt x="678" y="689"/>
                </a:cubicBezTo>
                <a:cubicBezTo>
                  <a:pt x="678" y="677"/>
                  <a:pt x="669" y="677"/>
                  <a:pt x="655" y="677"/>
                </a:cubicBezTo>
                <a:cubicBezTo>
                  <a:pt x="594" y="677"/>
                  <a:pt x="594" y="669"/>
                  <a:pt x="591" y="641"/>
                </a:cubicBezTo>
                <a:lnTo>
                  <a:pt x="532" y="22"/>
                </a:lnTo>
                <a:cubicBezTo>
                  <a:pt x="529" y="3"/>
                  <a:pt x="529" y="0"/>
                  <a:pt x="512" y="0"/>
                </a:cubicBezTo>
                <a:cubicBezTo>
                  <a:pt x="496" y="0"/>
                  <a:pt x="493" y="6"/>
                  <a:pt x="487" y="17"/>
                </a:cubicBezTo>
                <a:lnTo>
                  <a:pt x="143" y="594"/>
                </a:lnTo>
                <a:moveTo>
                  <a:pt x="260" y="448"/>
                </a:moveTo>
                <a:lnTo>
                  <a:pt x="456" y="123"/>
                </a:lnTo>
                <a:lnTo>
                  <a:pt x="487" y="448"/>
                </a:lnTo>
                <a:lnTo>
                  <a:pt x="260" y="4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14" name="Freeform 23"/>
          <p:cNvSpPr/>
          <p:nvPr/>
        </p:nvSpPr>
        <p:spPr>
          <a:xfrm>
            <a:off x="5386320" y="5429160"/>
            <a:ext cx="227160" cy="170640"/>
          </a:xfrm>
          <a:custGeom>
            <a:avLst/>
            <a:gdLst/>
            <a:ahLst/>
            <a:rect l="0" t="0" r="r" b="b"/>
            <a:pathLst>
              <a:path w="631" h="474">
                <a:moveTo>
                  <a:pt x="347" y="196"/>
                </a:moveTo>
                <a:cubicBezTo>
                  <a:pt x="344" y="190"/>
                  <a:pt x="344" y="188"/>
                  <a:pt x="344" y="188"/>
                </a:cubicBezTo>
                <a:cubicBezTo>
                  <a:pt x="344" y="185"/>
                  <a:pt x="344" y="185"/>
                  <a:pt x="361" y="174"/>
                </a:cubicBezTo>
                <a:lnTo>
                  <a:pt x="431" y="123"/>
                </a:lnTo>
                <a:cubicBezTo>
                  <a:pt x="521" y="59"/>
                  <a:pt x="566" y="28"/>
                  <a:pt x="613" y="25"/>
                </a:cubicBezTo>
                <a:cubicBezTo>
                  <a:pt x="622" y="25"/>
                  <a:pt x="630" y="22"/>
                  <a:pt x="630" y="8"/>
                </a:cubicBezTo>
                <a:cubicBezTo>
                  <a:pt x="630" y="3"/>
                  <a:pt x="624" y="0"/>
                  <a:pt x="622" y="0"/>
                </a:cubicBezTo>
                <a:cubicBezTo>
                  <a:pt x="605" y="0"/>
                  <a:pt x="588" y="3"/>
                  <a:pt x="574" y="3"/>
                </a:cubicBezTo>
                <a:cubicBezTo>
                  <a:pt x="554" y="3"/>
                  <a:pt x="507" y="0"/>
                  <a:pt x="490" y="0"/>
                </a:cubicBezTo>
                <a:cubicBezTo>
                  <a:pt x="484" y="0"/>
                  <a:pt x="476" y="0"/>
                  <a:pt x="476" y="14"/>
                </a:cubicBezTo>
                <a:cubicBezTo>
                  <a:pt x="476" y="17"/>
                  <a:pt x="476" y="25"/>
                  <a:pt x="484" y="25"/>
                </a:cubicBezTo>
                <a:cubicBezTo>
                  <a:pt x="493" y="25"/>
                  <a:pt x="501" y="28"/>
                  <a:pt x="501" y="34"/>
                </a:cubicBezTo>
                <a:cubicBezTo>
                  <a:pt x="501" y="48"/>
                  <a:pt x="482" y="62"/>
                  <a:pt x="473" y="70"/>
                </a:cubicBezTo>
                <a:lnTo>
                  <a:pt x="182" y="272"/>
                </a:lnTo>
                <a:lnTo>
                  <a:pt x="238" y="53"/>
                </a:lnTo>
                <a:cubicBezTo>
                  <a:pt x="244" y="31"/>
                  <a:pt x="244" y="25"/>
                  <a:pt x="300" y="25"/>
                </a:cubicBezTo>
                <a:cubicBezTo>
                  <a:pt x="311" y="25"/>
                  <a:pt x="319" y="25"/>
                  <a:pt x="319" y="11"/>
                </a:cubicBezTo>
                <a:cubicBezTo>
                  <a:pt x="319" y="3"/>
                  <a:pt x="316" y="0"/>
                  <a:pt x="308" y="0"/>
                </a:cubicBezTo>
                <a:cubicBezTo>
                  <a:pt x="288" y="0"/>
                  <a:pt x="238" y="3"/>
                  <a:pt x="218" y="3"/>
                </a:cubicBezTo>
                <a:cubicBezTo>
                  <a:pt x="207" y="3"/>
                  <a:pt x="182" y="3"/>
                  <a:pt x="171" y="3"/>
                </a:cubicBezTo>
                <a:cubicBezTo>
                  <a:pt x="157" y="0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46" y="25"/>
                  <a:pt x="148" y="25"/>
                  <a:pt x="162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6" y="448"/>
                  <a:pt x="20" y="448"/>
                </a:cubicBezTo>
                <a:cubicBezTo>
                  <a:pt x="8" y="448"/>
                  <a:pt x="0" y="448"/>
                  <a:pt x="0" y="465"/>
                </a:cubicBezTo>
                <a:cubicBezTo>
                  <a:pt x="0" y="465"/>
                  <a:pt x="0" y="473"/>
                  <a:pt x="11" y="473"/>
                </a:cubicBezTo>
                <a:cubicBezTo>
                  <a:pt x="31" y="473"/>
                  <a:pt x="81" y="470"/>
                  <a:pt x="101" y="470"/>
                </a:cubicBezTo>
                <a:cubicBezTo>
                  <a:pt x="112" y="470"/>
                  <a:pt x="137" y="470"/>
                  <a:pt x="148" y="470"/>
                </a:cubicBezTo>
                <a:cubicBezTo>
                  <a:pt x="162" y="473"/>
                  <a:pt x="179" y="473"/>
                  <a:pt x="193" y="473"/>
                </a:cubicBezTo>
                <a:cubicBezTo>
                  <a:pt x="196" y="473"/>
                  <a:pt x="207" y="473"/>
                  <a:pt x="207" y="459"/>
                </a:cubicBezTo>
                <a:cubicBezTo>
                  <a:pt x="207" y="448"/>
                  <a:pt x="199" y="448"/>
                  <a:pt x="185" y="448"/>
                </a:cubicBezTo>
                <a:cubicBezTo>
                  <a:pt x="185" y="448"/>
                  <a:pt x="171" y="448"/>
                  <a:pt x="160" y="448"/>
                </a:cubicBezTo>
                <a:cubicBezTo>
                  <a:pt x="143" y="445"/>
                  <a:pt x="143" y="442"/>
                  <a:pt x="143" y="437"/>
                </a:cubicBezTo>
                <a:cubicBezTo>
                  <a:pt x="143" y="431"/>
                  <a:pt x="151" y="406"/>
                  <a:pt x="176" y="302"/>
                </a:cubicBezTo>
                <a:lnTo>
                  <a:pt x="291" y="221"/>
                </a:lnTo>
                <a:lnTo>
                  <a:pt x="392" y="417"/>
                </a:lnTo>
                <a:cubicBezTo>
                  <a:pt x="395" y="426"/>
                  <a:pt x="395" y="426"/>
                  <a:pt x="395" y="431"/>
                </a:cubicBezTo>
                <a:cubicBezTo>
                  <a:pt x="395" y="445"/>
                  <a:pt x="375" y="448"/>
                  <a:pt x="364" y="448"/>
                </a:cubicBezTo>
                <a:cubicBezTo>
                  <a:pt x="356" y="448"/>
                  <a:pt x="347" y="448"/>
                  <a:pt x="347" y="465"/>
                </a:cubicBezTo>
                <a:cubicBezTo>
                  <a:pt x="347" y="465"/>
                  <a:pt x="347" y="473"/>
                  <a:pt x="358" y="473"/>
                </a:cubicBezTo>
                <a:cubicBezTo>
                  <a:pt x="378" y="473"/>
                  <a:pt x="426" y="470"/>
                  <a:pt x="445" y="470"/>
                </a:cubicBezTo>
                <a:cubicBezTo>
                  <a:pt x="468" y="470"/>
                  <a:pt x="496" y="473"/>
                  <a:pt x="515" y="473"/>
                </a:cubicBezTo>
                <a:cubicBezTo>
                  <a:pt x="524" y="473"/>
                  <a:pt x="529" y="468"/>
                  <a:pt x="529" y="459"/>
                </a:cubicBezTo>
                <a:cubicBezTo>
                  <a:pt x="529" y="448"/>
                  <a:pt x="518" y="448"/>
                  <a:pt x="512" y="448"/>
                </a:cubicBezTo>
                <a:cubicBezTo>
                  <a:pt x="498" y="448"/>
                  <a:pt x="479" y="448"/>
                  <a:pt x="468" y="426"/>
                </a:cubicBezTo>
                <a:lnTo>
                  <a:pt x="347" y="19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15" name="Freeform 24"/>
          <p:cNvSpPr/>
          <p:nvPr/>
        </p:nvSpPr>
        <p:spPr>
          <a:xfrm>
            <a:off x="5637240" y="55702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16" name="Freeform 25"/>
          <p:cNvSpPr/>
          <p:nvPr/>
        </p:nvSpPr>
        <p:spPr>
          <a:xfrm>
            <a:off x="5708880" y="54889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17" name="Freeform 26"/>
          <p:cNvSpPr/>
          <p:nvPr/>
        </p:nvSpPr>
        <p:spPr>
          <a:xfrm>
            <a:off x="5864040" y="5491800"/>
            <a:ext cx="90000" cy="111240"/>
          </a:xfrm>
          <a:custGeom>
            <a:avLst/>
            <a:gdLst/>
            <a:ahLst/>
            <a:rect l="0" t="0" r="r" b="b"/>
            <a:pathLst>
              <a:path w="250" h="309">
                <a:moveTo>
                  <a:pt x="196" y="143"/>
                </a:moveTo>
                <a:cubicBezTo>
                  <a:pt x="207" y="143"/>
                  <a:pt x="218" y="143"/>
                  <a:pt x="218" y="132"/>
                </a:cubicBezTo>
                <a:cubicBezTo>
                  <a:pt x="218" y="118"/>
                  <a:pt x="210" y="118"/>
                  <a:pt x="196" y="118"/>
                </a:cubicBezTo>
                <a:lnTo>
                  <a:pt x="70" y="118"/>
                </a:lnTo>
                <a:cubicBezTo>
                  <a:pt x="92" y="56"/>
                  <a:pt x="137" y="25"/>
                  <a:pt x="199" y="25"/>
                </a:cubicBezTo>
                <a:lnTo>
                  <a:pt x="224" y="25"/>
                </a:lnTo>
                <a:cubicBezTo>
                  <a:pt x="235" y="25"/>
                  <a:pt x="249" y="25"/>
                  <a:pt x="249" y="11"/>
                </a:cubicBezTo>
                <a:cubicBezTo>
                  <a:pt x="249" y="0"/>
                  <a:pt x="241" y="0"/>
                  <a:pt x="227" y="0"/>
                </a:cubicBezTo>
                <a:lnTo>
                  <a:pt x="196" y="0"/>
                </a:lnTo>
                <a:cubicBezTo>
                  <a:pt x="104" y="0"/>
                  <a:pt x="0" y="64"/>
                  <a:pt x="0" y="171"/>
                </a:cubicBezTo>
                <a:cubicBezTo>
                  <a:pt x="0" y="252"/>
                  <a:pt x="62" y="308"/>
                  <a:pt x="143" y="308"/>
                </a:cubicBezTo>
                <a:cubicBezTo>
                  <a:pt x="162" y="308"/>
                  <a:pt x="193" y="302"/>
                  <a:pt x="230" y="283"/>
                </a:cubicBezTo>
                <a:cubicBezTo>
                  <a:pt x="244" y="274"/>
                  <a:pt x="246" y="272"/>
                  <a:pt x="246" y="269"/>
                </a:cubicBezTo>
                <a:cubicBezTo>
                  <a:pt x="246" y="266"/>
                  <a:pt x="246" y="255"/>
                  <a:pt x="235" y="255"/>
                </a:cubicBezTo>
                <a:cubicBezTo>
                  <a:pt x="232" y="255"/>
                  <a:pt x="230" y="255"/>
                  <a:pt x="227" y="258"/>
                </a:cubicBezTo>
                <a:cubicBezTo>
                  <a:pt x="202" y="274"/>
                  <a:pt x="174" y="288"/>
                  <a:pt x="146" y="288"/>
                </a:cubicBezTo>
                <a:cubicBezTo>
                  <a:pt x="118" y="288"/>
                  <a:pt x="59" y="274"/>
                  <a:pt x="59" y="193"/>
                </a:cubicBezTo>
                <a:cubicBezTo>
                  <a:pt x="59" y="185"/>
                  <a:pt x="59" y="171"/>
                  <a:pt x="64" y="143"/>
                </a:cubicBezTo>
                <a:lnTo>
                  <a:pt x="196" y="1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18" name="Freeform 27"/>
          <p:cNvSpPr/>
          <p:nvPr/>
        </p:nvSpPr>
        <p:spPr>
          <a:xfrm>
            <a:off x="6022440" y="5280120"/>
            <a:ext cx="79920" cy="354960"/>
          </a:xfrm>
          <a:custGeom>
            <a:avLst/>
            <a:gdLst/>
            <a:ahLst/>
            <a:rect l="0" t="0" r="r" b="b"/>
            <a:pathLst>
              <a:path w="222" h="986">
                <a:moveTo>
                  <a:pt x="218" y="36"/>
                </a:moveTo>
                <a:cubicBezTo>
                  <a:pt x="221" y="28"/>
                  <a:pt x="221" y="25"/>
                  <a:pt x="221" y="20"/>
                </a:cubicBezTo>
                <a:cubicBezTo>
                  <a:pt x="221" y="8"/>
                  <a:pt x="213" y="0"/>
                  <a:pt x="202" y="0"/>
                </a:cubicBezTo>
                <a:cubicBezTo>
                  <a:pt x="193" y="0"/>
                  <a:pt x="188" y="6"/>
                  <a:pt x="179" y="22"/>
                </a:cubicBezTo>
                <a:lnTo>
                  <a:pt x="6" y="476"/>
                </a:lnTo>
                <a:cubicBezTo>
                  <a:pt x="3" y="482"/>
                  <a:pt x="0" y="487"/>
                  <a:pt x="0" y="493"/>
                </a:cubicBezTo>
                <a:cubicBezTo>
                  <a:pt x="0" y="496"/>
                  <a:pt x="0" y="498"/>
                  <a:pt x="6" y="510"/>
                </a:cubicBezTo>
                <a:lnTo>
                  <a:pt x="179" y="963"/>
                </a:lnTo>
                <a:cubicBezTo>
                  <a:pt x="182" y="974"/>
                  <a:pt x="188" y="985"/>
                  <a:pt x="202" y="985"/>
                </a:cubicBezTo>
                <a:cubicBezTo>
                  <a:pt x="213" y="985"/>
                  <a:pt x="221" y="977"/>
                  <a:pt x="221" y="966"/>
                </a:cubicBezTo>
                <a:cubicBezTo>
                  <a:pt x="221" y="963"/>
                  <a:pt x="221" y="963"/>
                  <a:pt x="218" y="952"/>
                </a:cubicBezTo>
                <a:lnTo>
                  <a:pt x="42" y="493"/>
                </a:lnTo>
                <a:lnTo>
                  <a:pt x="218" y="3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19" name="Freeform 28"/>
          <p:cNvSpPr/>
          <p:nvPr/>
        </p:nvSpPr>
        <p:spPr>
          <a:xfrm>
            <a:off x="6139440" y="5295240"/>
            <a:ext cx="210960" cy="259200"/>
          </a:xfrm>
          <a:custGeom>
            <a:avLst/>
            <a:gdLst/>
            <a:ahLst/>
            <a:rect l="0" t="0" r="r" b="b"/>
            <a:pathLst>
              <a:path w="586" h="720">
                <a:moveTo>
                  <a:pt x="585" y="11"/>
                </a:moveTo>
                <a:cubicBezTo>
                  <a:pt x="585" y="6"/>
                  <a:pt x="585" y="0"/>
                  <a:pt x="577" y="0"/>
                </a:cubicBezTo>
                <a:cubicBezTo>
                  <a:pt x="571" y="0"/>
                  <a:pt x="568" y="0"/>
                  <a:pt x="557" y="14"/>
                </a:cubicBezTo>
                <a:lnTo>
                  <a:pt x="510" y="70"/>
                </a:lnTo>
                <a:cubicBezTo>
                  <a:pt x="484" y="25"/>
                  <a:pt x="434" y="0"/>
                  <a:pt x="370" y="0"/>
                </a:cubicBezTo>
                <a:cubicBezTo>
                  <a:pt x="244" y="0"/>
                  <a:pt x="123" y="115"/>
                  <a:pt x="123" y="232"/>
                </a:cubicBezTo>
                <a:cubicBezTo>
                  <a:pt x="123" y="314"/>
                  <a:pt x="176" y="358"/>
                  <a:pt x="227" y="372"/>
                </a:cubicBezTo>
                <a:lnTo>
                  <a:pt x="333" y="400"/>
                </a:lnTo>
                <a:cubicBezTo>
                  <a:pt x="370" y="409"/>
                  <a:pt x="426" y="426"/>
                  <a:pt x="426" y="507"/>
                </a:cubicBezTo>
                <a:cubicBezTo>
                  <a:pt x="426" y="594"/>
                  <a:pt x="344" y="689"/>
                  <a:pt x="246" y="689"/>
                </a:cubicBezTo>
                <a:cubicBezTo>
                  <a:pt x="182" y="689"/>
                  <a:pt x="73" y="666"/>
                  <a:pt x="73" y="543"/>
                </a:cubicBezTo>
                <a:cubicBezTo>
                  <a:pt x="73" y="521"/>
                  <a:pt x="78" y="496"/>
                  <a:pt x="78" y="490"/>
                </a:cubicBezTo>
                <a:cubicBezTo>
                  <a:pt x="81" y="487"/>
                  <a:pt x="81" y="484"/>
                  <a:pt x="81" y="484"/>
                </a:cubicBezTo>
                <a:cubicBezTo>
                  <a:pt x="81" y="473"/>
                  <a:pt x="73" y="473"/>
                  <a:pt x="70" y="473"/>
                </a:cubicBezTo>
                <a:cubicBezTo>
                  <a:pt x="64" y="473"/>
                  <a:pt x="62" y="473"/>
                  <a:pt x="59" y="476"/>
                </a:cubicBezTo>
                <a:cubicBezTo>
                  <a:pt x="56" y="479"/>
                  <a:pt x="0" y="705"/>
                  <a:pt x="0" y="708"/>
                </a:cubicBezTo>
                <a:cubicBezTo>
                  <a:pt x="0" y="714"/>
                  <a:pt x="6" y="719"/>
                  <a:pt x="11" y="719"/>
                </a:cubicBezTo>
                <a:cubicBezTo>
                  <a:pt x="17" y="719"/>
                  <a:pt x="17" y="717"/>
                  <a:pt x="28" y="703"/>
                </a:cubicBezTo>
                <a:lnTo>
                  <a:pt x="78" y="647"/>
                </a:lnTo>
                <a:cubicBezTo>
                  <a:pt x="120" y="705"/>
                  <a:pt x="188" y="719"/>
                  <a:pt x="244" y="719"/>
                </a:cubicBezTo>
                <a:cubicBezTo>
                  <a:pt x="378" y="719"/>
                  <a:pt x="496" y="588"/>
                  <a:pt x="496" y="465"/>
                </a:cubicBezTo>
                <a:cubicBezTo>
                  <a:pt x="496" y="395"/>
                  <a:pt x="462" y="361"/>
                  <a:pt x="448" y="350"/>
                </a:cubicBezTo>
                <a:cubicBezTo>
                  <a:pt x="426" y="325"/>
                  <a:pt x="409" y="322"/>
                  <a:pt x="322" y="300"/>
                </a:cubicBezTo>
                <a:cubicBezTo>
                  <a:pt x="300" y="294"/>
                  <a:pt x="263" y="283"/>
                  <a:pt x="255" y="283"/>
                </a:cubicBezTo>
                <a:cubicBezTo>
                  <a:pt x="230" y="272"/>
                  <a:pt x="196" y="244"/>
                  <a:pt x="196" y="190"/>
                </a:cubicBezTo>
                <a:cubicBezTo>
                  <a:pt x="196" y="112"/>
                  <a:pt x="274" y="28"/>
                  <a:pt x="367" y="28"/>
                </a:cubicBezTo>
                <a:cubicBezTo>
                  <a:pt x="451" y="28"/>
                  <a:pt x="510" y="70"/>
                  <a:pt x="510" y="182"/>
                </a:cubicBezTo>
                <a:cubicBezTo>
                  <a:pt x="510" y="213"/>
                  <a:pt x="507" y="230"/>
                  <a:pt x="507" y="235"/>
                </a:cubicBezTo>
                <a:cubicBezTo>
                  <a:pt x="507" y="238"/>
                  <a:pt x="507" y="246"/>
                  <a:pt x="518" y="246"/>
                </a:cubicBezTo>
                <a:cubicBezTo>
                  <a:pt x="529" y="246"/>
                  <a:pt x="529" y="244"/>
                  <a:pt x="532" y="227"/>
                </a:cubicBezTo>
                <a:lnTo>
                  <a:pt x="585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20" name="Freeform 29"/>
          <p:cNvSpPr/>
          <p:nvPr/>
        </p:nvSpPr>
        <p:spPr>
          <a:xfrm>
            <a:off x="6352920" y="54889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21" name="Freeform 30"/>
          <p:cNvSpPr/>
          <p:nvPr/>
        </p:nvSpPr>
        <p:spPr>
          <a:xfrm>
            <a:off x="6528240" y="5295240"/>
            <a:ext cx="210960" cy="259200"/>
          </a:xfrm>
          <a:custGeom>
            <a:avLst/>
            <a:gdLst/>
            <a:ahLst/>
            <a:rect l="0" t="0" r="r" b="b"/>
            <a:pathLst>
              <a:path w="586" h="720">
                <a:moveTo>
                  <a:pt x="585" y="11"/>
                </a:moveTo>
                <a:cubicBezTo>
                  <a:pt x="585" y="6"/>
                  <a:pt x="585" y="0"/>
                  <a:pt x="577" y="0"/>
                </a:cubicBezTo>
                <a:cubicBezTo>
                  <a:pt x="571" y="0"/>
                  <a:pt x="568" y="0"/>
                  <a:pt x="557" y="14"/>
                </a:cubicBezTo>
                <a:lnTo>
                  <a:pt x="510" y="70"/>
                </a:lnTo>
                <a:cubicBezTo>
                  <a:pt x="484" y="25"/>
                  <a:pt x="434" y="0"/>
                  <a:pt x="370" y="0"/>
                </a:cubicBezTo>
                <a:cubicBezTo>
                  <a:pt x="244" y="0"/>
                  <a:pt x="123" y="115"/>
                  <a:pt x="123" y="232"/>
                </a:cubicBezTo>
                <a:cubicBezTo>
                  <a:pt x="123" y="314"/>
                  <a:pt x="176" y="358"/>
                  <a:pt x="227" y="372"/>
                </a:cubicBezTo>
                <a:lnTo>
                  <a:pt x="333" y="400"/>
                </a:lnTo>
                <a:cubicBezTo>
                  <a:pt x="370" y="409"/>
                  <a:pt x="426" y="426"/>
                  <a:pt x="426" y="507"/>
                </a:cubicBezTo>
                <a:cubicBezTo>
                  <a:pt x="426" y="594"/>
                  <a:pt x="344" y="689"/>
                  <a:pt x="246" y="689"/>
                </a:cubicBezTo>
                <a:cubicBezTo>
                  <a:pt x="182" y="689"/>
                  <a:pt x="73" y="666"/>
                  <a:pt x="73" y="543"/>
                </a:cubicBezTo>
                <a:cubicBezTo>
                  <a:pt x="73" y="521"/>
                  <a:pt x="78" y="496"/>
                  <a:pt x="78" y="490"/>
                </a:cubicBezTo>
                <a:cubicBezTo>
                  <a:pt x="81" y="487"/>
                  <a:pt x="81" y="484"/>
                  <a:pt x="81" y="484"/>
                </a:cubicBezTo>
                <a:cubicBezTo>
                  <a:pt x="81" y="473"/>
                  <a:pt x="73" y="473"/>
                  <a:pt x="70" y="473"/>
                </a:cubicBezTo>
                <a:cubicBezTo>
                  <a:pt x="64" y="473"/>
                  <a:pt x="62" y="473"/>
                  <a:pt x="59" y="476"/>
                </a:cubicBezTo>
                <a:cubicBezTo>
                  <a:pt x="56" y="479"/>
                  <a:pt x="0" y="705"/>
                  <a:pt x="0" y="708"/>
                </a:cubicBezTo>
                <a:cubicBezTo>
                  <a:pt x="0" y="714"/>
                  <a:pt x="6" y="719"/>
                  <a:pt x="11" y="719"/>
                </a:cubicBezTo>
                <a:cubicBezTo>
                  <a:pt x="17" y="719"/>
                  <a:pt x="17" y="717"/>
                  <a:pt x="28" y="703"/>
                </a:cubicBezTo>
                <a:lnTo>
                  <a:pt x="78" y="647"/>
                </a:lnTo>
                <a:cubicBezTo>
                  <a:pt x="120" y="705"/>
                  <a:pt x="188" y="719"/>
                  <a:pt x="244" y="719"/>
                </a:cubicBezTo>
                <a:cubicBezTo>
                  <a:pt x="378" y="719"/>
                  <a:pt x="496" y="588"/>
                  <a:pt x="496" y="465"/>
                </a:cubicBezTo>
                <a:cubicBezTo>
                  <a:pt x="496" y="395"/>
                  <a:pt x="462" y="361"/>
                  <a:pt x="448" y="350"/>
                </a:cubicBezTo>
                <a:cubicBezTo>
                  <a:pt x="426" y="325"/>
                  <a:pt x="409" y="322"/>
                  <a:pt x="322" y="300"/>
                </a:cubicBezTo>
                <a:cubicBezTo>
                  <a:pt x="300" y="294"/>
                  <a:pt x="263" y="283"/>
                  <a:pt x="255" y="283"/>
                </a:cubicBezTo>
                <a:cubicBezTo>
                  <a:pt x="230" y="272"/>
                  <a:pt x="196" y="244"/>
                  <a:pt x="196" y="190"/>
                </a:cubicBezTo>
                <a:cubicBezTo>
                  <a:pt x="196" y="112"/>
                  <a:pt x="274" y="28"/>
                  <a:pt x="367" y="28"/>
                </a:cubicBezTo>
                <a:cubicBezTo>
                  <a:pt x="451" y="28"/>
                  <a:pt x="510" y="70"/>
                  <a:pt x="510" y="182"/>
                </a:cubicBezTo>
                <a:cubicBezTo>
                  <a:pt x="510" y="213"/>
                  <a:pt x="507" y="230"/>
                  <a:pt x="507" y="235"/>
                </a:cubicBezTo>
                <a:cubicBezTo>
                  <a:pt x="507" y="238"/>
                  <a:pt x="507" y="246"/>
                  <a:pt x="518" y="246"/>
                </a:cubicBezTo>
                <a:cubicBezTo>
                  <a:pt x="529" y="246"/>
                  <a:pt x="529" y="244"/>
                  <a:pt x="532" y="227"/>
                </a:cubicBezTo>
                <a:lnTo>
                  <a:pt x="585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22" name="Freeform 31"/>
          <p:cNvSpPr/>
          <p:nvPr/>
        </p:nvSpPr>
        <p:spPr>
          <a:xfrm>
            <a:off x="6743160" y="542628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23" name="Freeform 32"/>
          <p:cNvSpPr/>
          <p:nvPr/>
        </p:nvSpPr>
        <p:spPr>
          <a:xfrm>
            <a:off x="6888240" y="5280120"/>
            <a:ext cx="79920" cy="354960"/>
          </a:xfrm>
          <a:custGeom>
            <a:avLst/>
            <a:gdLst/>
            <a:ahLst/>
            <a:rect l="0" t="0" r="r" b="b"/>
            <a:pathLst>
              <a:path w="222" h="986">
                <a:moveTo>
                  <a:pt x="218" y="510"/>
                </a:moveTo>
                <a:cubicBezTo>
                  <a:pt x="221" y="498"/>
                  <a:pt x="221" y="496"/>
                  <a:pt x="221" y="493"/>
                </a:cubicBezTo>
                <a:cubicBezTo>
                  <a:pt x="221" y="490"/>
                  <a:pt x="221" y="487"/>
                  <a:pt x="218" y="476"/>
                </a:cubicBezTo>
                <a:lnTo>
                  <a:pt x="42" y="22"/>
                </a:lnTo>
                <a:cubicBezTo>
                  <a:pt x="36" y="6"/>
                  <a:pt x="31" y="0"/>
                  <a:pt x="20" y="0"/>
                </a:cubicBezTo>
                <a:cubicBezTo>
                  <a:pt x="8" y="0"/>
                  <a:pt x="0" y="8"/>
                  <a:pt x="0" y="20"/>
                </a:cubicBezTo>
                <a:cubicBezTo>
                  <a:pt x="0" y="22"/>
                  <a:pt x="0" y="25"/>
                  <a:pt x="6" y="36"/>
                </a:cubicBezTo>
                <a:lnTo>
                  <a:pt x="182" y="493"/>
                </a:lnTo>
                <a:lnTo>
                  <a:pt x="6" y="949"/>
                </a:lnTo>
                <a:cubicBezTo>
                  <a:pt x="0" y="960"/>
                  <a:pt x="0" y="963"/>
                  <a:pt x="0" y="966"/>
                </a:cubicBezTo>
                <a:cubicBezTo>
                  <a:pt x="0" y="977"/>
                  <a:pt x="8" y="985"/>
                  <a:pt x="20" y="985"/>
                </a:cubicBezTo>
                <a:cubicBezTo>
                  <a:pt x="34" y="985"/>
                  <a:pt x="36" y="977"/>
                  <a:pt x="42" y="966"/>
                </a:cubicBezTo>
                <a:lnTo>
                  <a:pt x="218" y="51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24" name="Freeform 33"/>
          <p:cNvSpPr/>
          <p:nvPr/>
        </p:nvSpPr>
        <p:spPr>
          <a:xfrm>
            <a:off x="7019280" y="5292360"/>
            <a:ext cx="244440" cy="255240"/>
          </a:xfrm>
          <a:custGeom>
            <a:avLst/>
            <a:gdLst/>
            <a:ahLst/>
            <a:rect l="0" t="0" r="r" b="b"/>
            <a:pathLst>
              <a:path w="679" h="709">
                <a:moveTo>
                  <a:pt x="143" y="594"/>
                </a:moveTo>
                <a:cubicBezTo>
                  <a:pt x="104" y="661"/>
                  <a:pt x="64" y="675"/>
                  <a:pt x="20" y="677"/>
                </a:cubicBezTo>
                <a:cubicBezTo>
                  <a:pt x="8" y="677"/>
                  <a:pt x="0" y="677"/>
                  <a:pt x="0" y="697"/>
                </a:cubicBezTo>
                <a:cubicBezTo>
                  <a:pt x="0" y="703"/>
                  <a:pt x="6" y="708"/>
                  <a:pt x="14" y="708"/>
                </a:cubicBezTo>
                <a:cubicBezTo>
                  <a:pt x="39" y="708"/>
                  <a:pt x="70" y="705"/>
                  <a:pt x="98" y="705"/>
                </a:cubicBezTo>
                <a:cubicBezTo>
                  <a:pt x="132" y="705"/>
                  <a:pt x="165" y="708"/>
                  <a:pt x="196" y="708"/>
                </a:cubicBezTo>
                <a:cubicBezTo>
                  <a:pt x="202" y="708"/>
                  <a:pt x="216" y="708"/>
                  <a:pt x="216" y="689"/>
                </a:cubicBezTo>
                <a:cubicBezTo>
                  <a:pt x="216" y="677"/>
                  <a:pt x="207" y="677"/>
                  <a:pt x="199" y="677"/>
                </a:cubicBezTo>
                <a:cubicBezTo>
                  <a:pt x="176" y="675"/>
                  <a:pt x="154" y="666"/>
                  <a:pt x="154" y="641"/>
                </a:cubicBezTo>
                <a:cubicBezTo>
                  <a:pt x="154" y="630"/>
                  <a:pt x="160" y="619"/>
                  <a:pt x="168" y="605"/>
                </a:cubicBezTo>
                <a:lnTo>
                  <a:pt x="241" y="479"/>
                </a:lnTo>
                <a:lnTo>
                  <a:pt x="490" y="479"/>
                </a:lnTo>
                <a:cubicBezTo>
                  <a:pt x="493" y="501"/>
                  <a:pt x="507" y="635"/>
                  <a:pt x="507" y="644"/>
                </a:cubicBezTo>
                <a:cubicBezTo>
                  <a:pt x="507" y="675"/>
                  <a:pt x="454" y="677"/>
                  <a:pt x="434" y="677"/>
                </a:cubicBezTo>
                <a:cubicBezTo>
                  <a:pt x="420" y="677"/>
                  <a:pt x="412" y="677"/>
                  <a:pt x="412" y="697"/>
                </a:cubicBezTo>
                <a:cubicBezTo>
                  <a:pt x="412" y="708"/>
                  <a:pt x="423" y="708"/>
                  <a:pt x="426" y="708"/>
                </a:cubicBezTo>
                <a:cubicBezTo>
                  <a:pt x="465" y="708"/>
                  <a:pt x="507" y="705"/>
                  <a:pt x="549" y="705"/>
                </a:cubicBezTo>
                <a:cubicBezTo>
                  <a:pt x="574" y="705"/>
                  <a:pt x="636" y="708"/>
                  <a:pt x="661" y="708"/>
                </a:cubicBezTo>
                <a:cubicBezTo>
                  <a:pt x="666" y="708"/>
                  <a:pt x="678" y="708"/>
                  <a:pt x="678" y="689"/>
                </a:cubicBezTo>
                <a:cubicBezTo>
                  <a:pt x="678" y="677"/>
                  <a:pt x="669" y="677"/>
                  <a:pt x="655" y="677"/>
                </a:cubicBezTo>
                <a:cubicBezTo>
                  <a:pt x="594" y="677"/>
                  <a:pt x="594" y="669"/>
                  <a:pt x="591" y="641"/>
                </a:cubicBezTo>
                <a:lnTo>
                  <a:pt x="532" y="22"/>
                </a:lnTo>
                <a:cubicBezTo>
                  <a:pt x="529" y="3"/>
                  <a:pt x="529" y="0"/>
                  <a:pt x="512" y="0"/>
                </a:cubicBezTo>
                <a:cubicBezTo>
                  <a:pt x="496" y="0"/>
                  <a:pt x="493" y="6"/>
                  <a:pt x="487" y="17"/>
                </a:cubicBezTo>
                <a:lnTo>
                  <a:pt x="143" y="594"/>
                </a:lnTo>
                <a:moveTo>
                  <a:pt x="260" y="448"/>
                </a:moveTo>
                <a:lnTo>
                  <a:pt x="456" y="123"/>
                </a:lnTo>
                <a:lnTo>
                  <a:pt x="487" y="448"/>
                </a:lnTo>
                <a:lnTo>
                  <a:pt x="260" y="4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25" name="Freeform 34"/>
          <p:cNvSpPr/>
          <p:nvPr/>
        </p:nvSpPr>
        <p:spPr>
          <a:xfrm>
            <a:off x="7289280" y="5429160"/>
            <a:ext cx="162720" cy="170640"/>
          </a:xfrm>
          <a:custGeom>
            <a:avLst/>
            <a:gdLst/>
            <a:ahLst/>
            <a:rect l="0" t="0" r="r" b="b"/>
            <a:pathLst>
              <a:path w="452" h="474">
                <a:moveTo>
                  <a:pt x="238" y="56"/>
                </a:moveTo>
                <a:cubicBezTo>
                  <a:pt x="244" y="31"/>
                  <a:pt x="246" y="25"/>
                  <a:pt x="311" y="25"/>
                </a:cubicBezTo>
                <a:cubicBezTo>
                  <a:pt x="330" y="25"/>
                  <a:pt x="339" y="25"/>
                  <a:pt x="339" y="8"/>
                </a:cubicBezTo>
                <a:cubicBezTo>
                  <a:pt x="339" y="8"/>
                  <a:pt x="339" y="0"/>
                  <a:pt x="328" y="0"/>
                </a:cubicBezTo>
                <a:cubicBezTo>
                  <a:pt x="311" y="0"/>
                  <a:pt x="291" y="0"/>
                  <a:pt x="274" y="3"/>
                </a:cubicBezTo>
                <a:cubicBezTo>
                  <a:pt x="258" y="3"/>
                  <a:pt x="238" y="3"/>
                  <a:pt x="218" y="3"/>
                </a:cubicBezTo>
                <a:cubicBezTo>
                  <a:pt x="204" y="3"/>
                  <a:pt x="188" y="3"/>
                  <a:pt x="171" y="3"/>
                </a:cubicBezTo>
                <a:cubicBezTo>
                  <a:pt x="157" y="3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34" y="25"/>
                  <a:pt x="148" y="25"/>
                  <a:pt x="160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3" y="448"/>
                  <a:pt x="20" y="448"/>
                </a:cubicBezTo>
                <a:cubicBezTo>
                  <a:pt x="8" y="448"/>
                  <a:pt x="0" y="448"/>
                  <a:pt x="0" y="462"/>
                </a:cubicBezTo>
                <a:cubicBezTo>
                  <a:pt x="0" y="473"/>
                  <a:pt x="8" y="473"/>
                  <a:pt x="20" y="473"/>
                </a:cubicBezTo>
                <a:lnTo>
                  <a:pt x="370" y="473"/>
                </a:lnTo>
                <a:cubicBezTo>
                  <a:pt x="386" y="473"/>
                  <a:pt x="386" y="473"/>
                  <a:pt x="392" y="459"/>
                </a:cubicBezTo>
                <a:cubicBezTo>
                  <a:pt x="400" y="440"/>
                  <a:pt x="451" y="305"/>
                  <a:pt x="451" y="300"/>
                </a:cubicBezTo>
                <a:cubicBezTo>
                  <a:pt x="451" y="300"/>
                  <a:pt x="451" y="291"/>
                  <a:pt x="440" y="291"/>
                </a:cubicBezTo>
                <a:cubicBezTo>
                  <a:pt x="431" y="291"/>
                  <a:pt x="431" y="294"/>
                  <a:pt x="426" y="305"/>
                </a:cubicBezTo>
                <a:cubicBezTo>
                  <a:pt x="400" y="372"/>
                  <a:pt x="370" y="448"/>
                  <a:pt x="244" y="448"/>
                </a:cubicBezTo>
                <a:lnTo>
                  <a:pt x="165" y="448"/>
                </a:lnTo>
                <a:cubicBezTo>
                  <a:pt x="143" y="448"/>
                  <a:pt x="143" y="448"/>
                  <a:pt x="143" y="442"/>
                </a:cubicBezTo>
                <a:cubicBezTo>
                  <a:pt x="143" y="440"/>
                  <a:pt x="143" y="437"/>
                  <a:pt x="146" y="426"/>
                </a:cubicBezTo>
                <a:lnTo>
                  <a:pt x="238" y="5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26" name="Freeform 35"/>
          <p:cNvSpPr/>
          <p:nvPr/>
        </p:nvSpPr>
        <p:spPr>
          <a:xfrm>
            <a:off x="7495200" y="55702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27" name="Freeform 36"/>
          <p:cNvSpPr/>
          <p:nvPr/>
        </p:nvSpPr>
        <p:spPr>
          <a:xfrm>
            <a:off x="7567560" y="542628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28" name="Freeform 37"/>
          <p:cNvSpPr/>
          <p:nvPr/>
        </p:nvSpPr>
        <p:spPr>
          <a:xfrm>
            <a:off x="7686720" y="5491800"/>
            <a:ext cx="134280" cy="111240"/>
          </a:xfrm>
          <a:custGeom>
            <a:avLst/>
            <a:gdLst/>
            <a:ahLst/>
            <a:rect l="0" t="0" r="r" b="b"/>
            <a:pathLst>
              <a:path w="373" h="309">
                <a:moveTo>
                  <a:pt x="207" y="48"/>
                </a:moveTo>
                <a:lnTo>
                  <a:pt x="336" y="48"/>
                </a:lnTo>
                <a:cubicBezTo>
                  <a:pt x="344" y="48"/>
                  <a:pt x="372" y="48"/>
                  <a:pt x="372" y="20"/>
                </a:cubicBezTo>
                <a:cubicBezTo>
                  <a:pt x="372" y="0"/>
                  <a:pt x="356" y="0"/>
                  <a:pt x="342" y="0"/>
                </a:cubicBezTo>
                <a:lnTo>
                  <a:pt x="123" y="0"/>
                </a:lnTo>
                <a:cubicBezTo>
                  <a:pt x="104" y="0"/>
                  <a:pt x="81" y="0"/>
                  <a:pt x="45" y="34"/>
                </a:cubicBezTo>
                <a:cubicBezTo>
                  <a:pt x="25" y="53"/>
                  <a:pt x="0" y="90"/>
                  <a:pt x="0" y="95"/>
                </a:cubicBezTo>
                <a:cubicBezTo>
                  <a:pt x="0" y="104"/>
                  <a:pt x="8" y="104"/>
                  <a:pt x="11" y="104"/>
                </a:cubicBezTo>
                <a:cubicBezTo>
                  <a:pt x="20" y="104"/>
                  <a:pt x="20" y="101"/>
                  <a:pt x="25" y="95"/>
                </a:cubicBezTo>
                <a:cubicBezTo>
                  <a:pt x="59" y="48"/>
                  <a:pt x="101" y="48"/>
                  <a:pt x="118" y="48"/>
                </a:cubicBezTo>
                <a:lnTo>
                  <a:pt x="179" y="48"/>
                </a:lnTo>
                <a:lnTo>
                  <a:pt x="112" y="269"/>
                </a:lnTo>
                <a:cubicBezTo>
                  <a:pt x="106" y="280"/>
                  <a:pt x="106" y="283"/>
                  <a:pt x="106" y="286"/>
                </a:cubicBezTo>
                <a:cubicBezTo>
                  <a:pt x="106" y="305"/>
                  <a:pt x="126" y="308"/>
                  <a:pt x="132" y="308"/>
                </a:cubicBezTo>
                <a:cubicBezTo>
                  <a:pt x="157" y="308"/>
                  <a:pt x="162" y="283"/>
                  <a:pt x="165" y="274"/>
                </a:cubicBezTo>
                <a:lnTo>
                  <a:pt x="207" y="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029" name="CustomShape 38"/>
          <p:cNvSpPr/>
          <p:nvPr/>
        </p:nvSpPr>
        <p:spPr>
          <a:xfrm>
            <a:off x="5997600" y="5208480"/>
            <a:ext cx="1021680" cy="538920"/>
          </a:xfrm>
          <a:prstGeom prst="rect">
            <a:avLst/>
          </a:prstGeom>
          <a:solidFill>
            <a:srgbClr val="6666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CustomShape 39"/>
          <p:cNvSpPr/>
          <p:nvPr/>
        </p:nvSpPr>
        <p:spPr>
          <a:xfrm>
            <a:off x="5025600" y="5208480"/>
            <a:ext cx="974880" cy="53892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CustomShape 40"/>
          <p:cNvSpPr/>
          <p:nvPr/>
        </p:nvSpPr>
        <p:spPr>
          <a:xfrm>
            <a:off x="7019280" y="5208480"/>
            <a:ext cx="974880" cy="53892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CustomShape 41"/>
          <p:cNvSpPr/>
          <p:nvPr/>
        </p:nvSpPr>
        <p:spPr>
          <a:xfrm>
            <a:off x="1422720" y="4857840"/>
            <a:ext cx="6917040" cy="1287000"/>
          </a:xfrm>
          <a:prstGeom prst="rect">
            <a:avLst/>
          </a:prstGeom>
          <a:noFill/>
          <a:ln w="54720">
            <a:solidFill>
              <a:srgbClr val="0099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TextShape 42"/>
          <p:cNvSpPr txBox="1"/>
          <p:nvPr/>
        </p:nvSpPr>
        <p:spPr>
          <a:xfrm>
            <a:off x="1631520" y="6482160"/>
            <a:ext cx="659304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600" spc="-1" strike="noStrike">
                <a:latin typeface="Arial"/>
              </a:rPr>
              <a:t>P. J. Cherry, S. A. Rouf, and J. Vaara, JCTC, 13 (3), 1275-1283 (2017)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1034" name="TextShape 43"/>
          <p:cNvSpPr txBox="1"/>
          <p:nvPr/>
        </p:nvSpPr>
        <p:spPr>
          <a:xfrm>
            <a:off x="2041560" y="6180840"/>
            <a:ext cx="597636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J. Autschbach, J. Annu. Rep. Comput. Chem. (2015).</a:t>
            </a:r>
            <a:endParaRPr b="0" lang="it-IT" sz="1800" spc="-1" strike="noStrike"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Test Systems: Metallocenes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1036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1037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1038" name="" descr=""/>
          <p:cNvPicPr/>
          <p:nvPr/>
        </p:nvPicPr>
        <p:blipFill>
          <a:blip r:embed="rId2"/>
          <a:srcRect l="12724" t="18916" r="9630" b="18798"/>
          <a:stretch/>
        </p:blipFill>
        <p:spPr>
          <a:xfrm>
            <a:off x="315000" y="1815840"/>
            <a:ext cx="3112560" cy="3231000"/>
          </a:xfrm>
          <a:prstGeom prst="rect">
            <a:avLst/>
          </a:prstGeom>
          <a:ln>
            <a:noFill/>
          </a:ln>
        </p:spPr>
      </p:pic>
      <p:pic>
        <p:nvPicPr>
          <p:cNvPr id="1039" name="" descr=""/>
          <p:cNvPicPr/>
          <p:nvPr/>
        </p:nvPicPr>
        <p:blipFill>
          <a:blip r:embed="rId3"/>
          <a:srcRect l="12724" t="18916" r="9630" b="18798"/>
          <a:stretch/>
        </p:blipFill>
        <p:spPr>
          <a:xfrm>
            <a:off x="3447000" y="1852200"/>
            <a:ext cx="3112560" cy="3231000"/>
          </a:xfrm>
          <a:prstGeom prst="rect">
            <a:avLst/>
          </a:prstGeom>
          <a:ln>
            <a:noFill/>
          </a:ln>
        </p:spPr>
      </p:pic>
      <p:pic>
        <p:nvPicPr>
          <p:cNvPr id="1040" name="" descr=""/>
          <p:cNvPicPr/>
          <p:nvPr/>
        </p:nvPicPr>
        <p:blipFill>
          <a:blip r:embed="rId4"/>
          <a:srcRect l="12724" t="18916" r="9630" b="18798"/>
          <a:stretch/>
        </p:blipFill>
        <p:spPr>
          <a:xfrm>
            <a:off x="6687000" y="1852560"/>
            <a:ext cx="3112560" cy="323100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Test Systems: Metallocenes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1042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1043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1044" name="TextShape 3"/>
          <p:cNvSpPr txBox="1"/>
          <p:nvPr/>
        </p:nvSpPr>
        <p:spPr>
          <a:xfrm>
            <a:off x="505800" y="5469480"/>
            <a:ext cx="292968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Ferrocene:</a:t>
            </a:r>
            <a:r>
              <a:rPr b="0" lang="it-IT" sz="1800" spc="-1" strike="noStrike">
                <a:latin typeface="Arial"/>
              </a:rPr>
              <a:t> 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it-IT" sz="1800" spc="-1" strike="noStrike">
                <a:latin typeface="Arial"/>
              </a:rPr>
              <a:t>Diamagnetic.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it-IT" sz="1800" spc="-1" strike="noStrike">
                <a:latin typeface="Arial"/>
              </a:rPr>
              <a:t>No unpaired electrons.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it-IT" sz="1800" spc="-1" strike="noStrike">
                <a:latin typeface="Arial"/>
              </a:rPr>
              <a:t>No J enhancement.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045" name="" descr=""/>
          <p:cNvPicPr/>
          <p:nvPr/>
        </p:nvPicPr>
        <p:blipFill>
          <a:blip r:embed="rId2"/>
          <a:srcRect l="12724" t="18916" r="9630" b="18798"/>
          <a:stretch/>
        </p:blipFill>
        <p:spPr>
          <a:xfrm>
            <a:off x="315000" y="1815840"/>
            <a:ext cx="3112560" cy="3231000"/>
          </a:xfrm>
          <a:prstGeom prst="rect">
            <a:avLst/>
          </a:prstGeom>
          <a:ln>
            <a:noFill/>
          </a:ln>
        </p:spPr>
      </p:pic>
      <p:pic>
        <p:nvPicPr>
          <p:cNvPr id="1046" name="" descr=""/>
          <p:cNvPicPr/>
          <p:nvPr/>
        </p:nvPicPr>
        <p:blipFill>
          <a:blip r:embed="rId3"/>
          <a:srcRect l="12724" t="18916" r="9630" b="18798"/>
          <a:stretch/>
        </p:blipFill>
        <p:spPr>
          <a:xfrm>
            <a:off x="3447000" y="1852200"/>
            <a:ext cx="3112560" cy="3231000"/>
          </a:xfrm>
          <a:prstGeom prst="rect">
            <a:avLst/>
          </a:prstGeom>
          <a:ln>
            <a:noFill/>
          </a:ln>
        </p:spPr>
      </p:pic>
      <p:pic>
        <p:nvPicPr>
          <p:cNvPr id="1047" name="" descr=""/>
          <p:cNvPicPr/>
          <p:nvPr/>
        </p:nvPicPr>
        <p:blipFill>
          <a:blip r:embed="rId4"/>
          <a:srcRect l="12724" t="18916" r="9630" b="18798"/>
          <a:stretch/>
        </p:blipFill>
        <p:spPr>
          <a:xfrm>
            <a:off x="6687000" y="1852560"/>
            <a:ext cx="3112560" cy="3231000"/>
          </a:xfrm>
          <a:prstGeom prst="rect">
            <a:avLst/>
          </a:prstGeom>
          <a:ln>
            <a:noFill/>
          </a:ln>
        </p:spPr>
      </p:pic>
      <p:sp>
        <p:nvSpPr>
          <p:cNvPr id="1048" name="TextShape 4"/>
          <p:cNvSpPr txBox="1"/>
          <p:nvPr/>
        </p:nvSpPr>
        <p:spPr>
          <a:xfrm>
            <a:off x="1563840" y="3239640"/>
            <a:ext cx="535680" cy="40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2200" spc="-1" strike="noStrike">
                <a:latin typeface="Arial"/>
              </a:rPr>
              <a:t>Fe</a:t>
            </a:r>
            <a:endParaRPr b="0" lang="it-IT" sz="2200" spc="-1" strike="noStrike"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Test Systems: Metallocenes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1050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1051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1052" name="TextShape 3"/>
          <p:cNvSpPr txBox="1"/>
          <p:nvPr/>
        </p:nvSpPr>
        <p:spPr>
          <a:xfrm>
            <a:off x="505800" y="5469480"/>
            <a:ext cx="292968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Ferrocene:</a:t>
            </a:r>
            <a:r>
              <a:rPr b="0" lang="it-IT" sz="1800" spc="-1" strike="noStrike">
                <a:latin typeface="Arial"/>
              </a:rPr>
              <a:t> 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it-IT" sz="1800" spc="-1" strike="noStrike">
                <a:latin typeface="Arial"/>
              </a:rPr>
              <a:t>Diamagnetic.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it-IT" sz="1800" spc="-1" strike="noStrike">
                <a:latin typeface="Arial"/>
              </a:rPr>
              <a:t>No unpaired electrons.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it-IT" sz="1800" spc="-1" strike="noStrike">
                <a:latin typeface="Arial"/>
              </a:rPr>
              <a:t>No J enhancement.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053" name="TextShape 4"/>
          <p:cNvSpPr txBox="1"/>
          <p:nvPr/>
        </p:nvSpPr>
        <p:spPr>
          <a:xfrm>
            <a:off x="3598200" y="5469840"/>
            <a:ext cx="302076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Chromocene:</a:t>
            </a:r>
            <a:r>
              <a:rPr b="0" lang="it-IT" sz="1800" spc="-1" strike="noStrike">
                <a:latin typeface="Arial"/>
              </a:rPr>
              <a:t> 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it-IT" sz="1800" spc="-1" strike="noStrike">
                <a:latin typeface="Arial"/>
              </a:rPr>
              <a:t>Paramagnetic.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it-IT" sz="1800" spc="-1" strike="noStrike">
                <a:latin typeface="Arial"/>
              </a:rPr>
              <a:t>Three unpaired electrons.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it-IT" sz="1800" spc="-1" strike="noStrike">
                <a:latin typeface="Arial"/>
              </a:rPr>
              <a:t>J enhancement.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054" name="TextShape 5"/>
          <p:cNvSpPr txBox="1"/>
          <p:nvPr/>
        </p:nvSpPr>
        <p:spPr>
          <a:xfrm>
            <a:off x="6747840" y="5453280"/>
            <a:ext cx="305460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Nickelocene:</a:t>
            </a:r>
            <a:r>
              <a:rPr b="0" lang="it-IT" sz="1800" spc="-1" strike="noStrike">
                <a:latin typeface="Arial"/>
              </a:rPr>
              <a:t> 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it-IT" sz="1800" spc="-1" strike="noStrike">
                <a:latin typeface="Arial"/>
              </a:rPr>
              <a:t>Paramagnetic.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it-IT" sz="1800" spc="-1" strike="noStrike">
                <a:latin typeface="Arial"/>
              </a:rPr>
              <a:t>Three unpaired electrons.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it-IT" sz="1800" spc="-1" strike="noStrike">
                <a:latin typeface="Arial"/>
              </a:rPr>
              <a:t>J enhancement.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055" name="" descr=""/>
          <p:cNvPicPr/>
          <p:nvPr/>
        </p:nvPicPr>
        <p:blipFill>
          <a:blip r:embed="rId2"/>
          <a:srcRect l="12724" t="18916" r="9630" b="18798"/>
          <a:stretch/>
        </p:blipFill>
        <p:spPr>
          <a:xfrm>
            <a:off x="315000" y="1815840"/>
            <a:ext cx="3112560" cy="3231000"/>
          </a:xfrm>
          <a:prstGeom prst="rect">
            <a:avLst/>
          </a:prstGeom>
          <a:ln>
            <a:noFill/>
          </a:ln>
        </p:spPr>
      </p:pic>
      <p:pic>
        <p:nvPicPr>
          <p:cNvPr id="1056" name="" descr=""/>
          <p:cNvPicPr/>
          <p:nvPr/>
        </p:nvPicPr>
        <p:blipFill>
          <a:blip r:embed="rId3"/>
          <a:srcRect l="12724" t="18916" r="9630" b="18798"/>
          <a:stretch/>
        </p:blipFill>
        <p:spPr>
          <a:xfrm>
            <a:off x="3447000" y="1852200"/>
            <a:ext cx="3112560" cy="3231000"/>
          </a:xfrm>
          <a:prstGeom prst="rect">
            <a:avLst/>
          </a:prstGeom>
          <a:ln>
            <a:noFill/>
          </a:ln>
        </p:spPr>
      </p:pic>
      <p:pic>
        <p:nvPicPr>
          <p:cNvPr id="1057" name="" descr=""/>
          <p:cNvPicPr/>
          <p:nvPr/>
        </p:nvPicPr>
        <p:blipFill>
          <a:blip r:embed="rId4"/>
          <a:srcRect l="12724" t="18916" r="9630" b="18798"/>
          <a:stretch/>
        </p:blipFill>
        <p:spPr>
          <a:xfrm>
            <a:off x="6687000" y="1852560"/>
            <a:ext cx="3112560" cy="3231000"/>
          </a:xfrm>
          <a:prstGeom prst="rect">
            <a:avLst/>
          </a:prstGeom>
          <a:ln>
            <a:noFill/>
          </a:ln>
        </p:spPr>
      </p:pic>
      <p:sp>
        <p:nvSpPr>
          <p:cNvPr id="1058" name="TextShape 6"/>
          <p:cNvSpPr txBox="1"/>
          <p:nvPr/>
        </p:nvSpPr>
        <p:spPr>
          <a:xfrm>
            <a:off x="1563840" y="3240000"/>
            <a:ext cx="535680" cy="40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2200" spc="-1" strike="noStrike">
                <a:latin typeface="Arial"/>
              </a:rPr>
              <a:t>Fe</a:t>
            </a:r>
            <a:endParaRPr b="0" lang="it-IT" sz="2200" spc="-1" strike="noStrike">
              <a:latin typeface="Arial"/>
            </a:endParaRPr>
          </a:p>
        </p:txBody>
      </p:sp>
      <p:sp>
        <p:nvSpPr>
          <p:cNvPr id="1059" name="TextShape 7"/>
          <p:cNvSpPr txBox="1"/>
          <p:nvPr/>
        </p:nvSpPr>
        <p:spPr>
          <a:xfrm>
            <a:off x="4691160" y="3257280"/>
            <a:ext cx="535680" cy="40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2200" spc="-1" strike="noStrike">
                <a:latin typeface="Arial"/>
              </a:rPr>
              <a:t>Cr</a:t>
            </a:r>
            <a:endParaRPr b="0" lang="it-IT" sz="2200" spc="-1" strike="noStrike">
              <a:latin typeface="Arial"/>
            </a:endParaRPr>
          </a:p>
        </p:txBody>
      </p:sp>
      <p:sp>
        <p:nvSpPr>
          <p:cNvPr id="1060" name="TextShape 8"/>
          <p:cNvSpPr txBox="1"/>
          <p:nvPr/>
        </p:nvSpPr>
        <p:spPr>
          <a:xfrm>
            <a:off x="7930800" y="3266280"/>
            <a:ext cx="535680" cy="40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2200" spc="-1" strike="noStrike">
                <a:latin typeface="Arial"/>
              </a:rPr>
              <a:t>Ni</a:t>
            </a:r>
            <a:endParaRPr b="0" lang="it-IT" sz="2200" spc="-1" strike="noStrike"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J-coupling Notation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1062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1063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1064" name="TextShape 3"/>
          <p:cNvSpPr txBox="1"/>
          <p:nvPr/>
        </p:nvSpPr>
        <p:spPr>
          <a:xfrm>
            <a:off x="3910320" y="2871360"/>
            <a:ext cx="2101320" cy="3073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/>
            <a:r>
              <a:rPr b="1" lang="it-IT" sz="8000" spc="-1" strike="noStrike" baseline="101000">
                <a:latin typeface="Arial"/>
              </a:rPr>
              <a:t>3</a:t>
            </a:r>
            <a:r>
              <a:rPr b="1" lang="it-IT" sz="8000" spc="-1" strike="noStrike">
                <a:latin typeface="Arial"/>
              </a:rPr>
              <a:t>J</a:t>
            </a:r>
            <a:r>
              <a:rPr b="1" lang="it-IT" sz="8000" spc="-1" strike="noStrike" baseline="-101000">
                <a:latin typeface="Arial"/>
              </a:rPr>
              <a:t>HH</a:t>
            </a:r>
            <a:endParaRPr b="0" lang="it-IT" sz="8000" spc="-1" strike="noStrike">
              <a:latin typeface="Arial"/>
            </a:endParaRPr>
          </a:p>
        </p:txBody>
      </p:sp>
      <p:sp>
        <p:nvSpPr>
          <p:cNvPr id="1065" name="TextShape 4"/>
          <p:cNvSpPr txBox="1"/>
          <p:nvPr/>
        </p:nvSpPr>
        <p:spPr>
          <a:xfrm>
            <a:off x="1184760" y="2245680"/>
            <a:ext cx="22784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Number of bonds seperating nuclei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066" name="Line 5"/>
          <p:cNvSpPr/>
          <p:nvPr/>
        </p:nvSpPr>
        <p:spPr>
          <a:xfrm>
            <a:off x="3332520" y="2743920"/>
            <a:ext cx="747000" cy="411840"/>
          </a:xfrm>
          <a:prstGeom prst="line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67" name="TextShape 6"/>
          <p:cNvSpPr txBox="1"/>
          <p:nvPr/>
        </p:nvSpPr>
        <p:spPr>
          <a:xfrm>
            <a:off x="6742440" y="4678200"/>
            <a:ext cx="2278440" cy="598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Coupled nuclei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068" name="Line 7"/>
          <p:cNvSpPr/>
          <p:nvPr/>
        </p:nvSpPr>
        <p:spPr>
          <a:xfrm flipH="1" flipV="1">
            <a:off x="6057720" y="4227480"/>
            <a:ext cx="908280" cy="450720"/>
          </a:xfrm>
          <a:prstGeom prst="line">
            <a:avLst/>
          </a:prstGeom>
          <a:ln w="183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J-enhancement in metallocenes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1070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1071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graphicFrame>
        <p:nvGraphicFramePr>
          <p:cNvPr id="1072" name="Table 3"/>
          <p:cNvGraphicFramePr/>
          <p:nvPr/>
        </p:nvGraphicFramePr>
        <p:xfrm>
          <a:off x="5630400" y="1621800"/>
          <a:ext cx="4165920" cy="3380400"/>
        </p:xfrm>
        <a:graphic>
          <a:graphicData uri="http://schemas.openxmlformats.org/drawingml/2006/table">
            <a:tbl>
              <a:tblPr/>
              <a:tblGrid>
                <a:gridCol w="852480"/>
                <a:gridCol w="1093320"/>
                <a:gridCol w="1054800"/>
                <a:gridCol w="1165680"/>
              </a:tblGrid>
              <a:tr h="256320">
                <a:tc>
                  <a:tcPr>
                    <a:noFill/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J(Hz)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Enhancement (Hz)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7480">
                <a:tc>
                  <a:tcPr>
                    <a:noFill/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    </a:t>
                      </a:r>
                      <a:r>
                        <a:rPr b="1" lang="it-IT" sz="1800" spc="-1" strike="noStrike">
                          <a:latin typeface="Arial"/>
                        </a:rPr>
                        <a:t>FeCp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2    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NiCp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CrCp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</a:tr>
              <a:tr h="357480">
                <a:tc>
                  <a:tcPr>
                    <a:noFill/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(m=1)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(m=4)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(m=4)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</a:tr>
              <a:tr h="36432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3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1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CC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1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eeeeee"/>
                    </a:solidFill>
                  </a:tcPr>
                </a:tc>
              </a:tr>
              <a:tr h="216000">
                <a:tc>
                  <a:tcPr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4m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2m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CC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4020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3m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sp>
        <p:nvSpPr>
          <p:cNvPr id="1073" name="TextShape 4"/>
          <p:cNvSpPr txBox="1"/>
          <p:nvPr/>
        </p:nvSpPr>
        <p:spPr>
          <a:xfrm>
            <a:off x="427320" y="6032520"/>
            <a:ext cx="476244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8:</a:t>
            </a:r>
            <a:r>
              <a:rPr b="0" lang="it-IT" sz="1600" spc="-1" strike="noStrike">
                <a:latin typeface="Arial"/>
              </a:rPr>
              <a:t> Metallocene structure. Hydrogens</a:t>
            </a:r>
            <a:endParaRPr b="0" lang="it-IT" sz="1600" spc="-1" strike="noStrike">
              <a:latin typeface="Arial"/>
            </a:endParaRPr>
          </a:p>
          <a:p>
            <a:r>
              <a:rPr b="0" lang="it-IT" sz="1600" spc="-1" strike="noStrike">
                <a:latin typeface="Arial"/>
              </a:rPr>
              <a:t>→ </a:t>
            </a:r>
            <a:r>
              <a:rPr b="0" lang="it-IT" sz="1600" spc="-1" strike="noStrike">
                <a:latin typeface="Arial"/>
              </a:rPr>
              <a:t>white. Carbons → grey. Metal → green.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1074" name="TextShape 5"/>
          <p:cNvSpPr txBox="1"/>
          <p:nvPr/>
        </p:nvSpPr>
        <p:spPr>
          <a:xfrm>
            <a:off x="5703480" y="5484240"/>
            <a:ext cx="4324320" cy="141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Table 1:</a:t>
            </a:r>
            <a:r>
              <a:rPr b="0" lang="it-IT" sz="1600" spc="-1" strike="noStrike">
                <a:latin typeface="Arial"/>
              </a:rPr>
              <a:t> Comparison between unenhanced isotropic J-values for ferrocene, and the corresponding enhancement in nickelocene and chromocene.</a:t>
            </a:r>
            <a:endParaRPr b="0" lang="it-IT" sz="1600" spc="-1" strike="noStrike">
              <a:latin typeface="Arial"/>
            </a:endParaRPr>
          </a:p>
        </p:txBody>
      </p:sp>
      <p:pic>
        <p:nvPicPr>
          <p:cNvPr id="1075" name="" descr=""/>
          <p:cNvPicPr/>
          <p:nvPr/>
        </p:nvPicPr>
        <p:blipFill>
          <a:blip r:embed="rId2"/>
          <a:srcRect l="6661" t="15373" r="7263" b="12169"/>
          <a:stretch/>
        </p:blipFill>
        <p:spPr>
          <a:xfrm>
            <a:off x="548280" y="1704960"/>
            <a:ext cx="3882600" cy="423000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J-enhancement in metallocenes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1077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1078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graphicFrame>
        <p:nvGraphicFramePr>
          <p:cNvPr id="1079" name="Table 3"/>
          <p:cNvGraphicFramePr/>
          <p:nvPr/>
        </p:nvGraphicFramePr>
        <p:xfrm>
          <a:off x="5630400" y="1621800"/>
          <a:ext cx="4165920" cy="3380400"/>
        </p:xfrm>
        <a:graphic>
          <a:graphicData uri="http://schemas.openxmlformats.org/drawingml/2006/table">
            <a:tbl>
              <a:tblPr/>
              <a:tblGrid>
                <a:gridCol w="852480"/>
                <a:gridCol w="1093320"/>
                <a:gridCol w="1054800"/>
                <a:gridCol w="1165680"/>
              </a:tblGrid>
              <a:tr h="256320">
                <a:tc>
                  <a:tcPr>
                    <a:noFill/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J(Hz)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Enhancement (Hz)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7480">
                <a:tc>
                  <a:tcPr>
                    <a:noFill/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    </a:t>
                      </a:r>
                      <a:r>
                        <a:rPr b="1" lang="it-IT" sz="1800" spc="-1" strike="noStrike">
                          <a:latin typeface="Arial"/>
                        </a:rPr>
                        <a:t>FeCp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2    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NiCp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CrCp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</a:tr>
              <a:tr h="357480">
                <a:tc>
                  <a:tcPr>
                    <a:noFill/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(m=1)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(m=4)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(m=4)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</a:tr>
              <a:tr h="36432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3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8.0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0.65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1.50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1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CC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88.5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5.42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-0.02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1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172.9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-1.17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-0.04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eeeeee"/>
                    </a:solidFill>
                  </a:tcPr>
                </a:tc>
              </a:tr>
              <a:tr h="216000">
                <a:tc>
                  <a:tcPr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4m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2m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CC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4020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3m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sp>
        <p:nvSpPr>
          <p:cNvPr id="1080" name="TextShape 4"/>
          <p:cNvSpPr txBox="1"/>
          <p:nvPr/>
        </p:nvSpPr>
        <p:spPr>
          <a:xfrm>
            <a:off x="427320" y="6032520"/>
            <a:ext cx="476244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8:</a:t>
            </a:r>
            <a:r>
              <a:rPr b="0" lang="it-IT" sz="1600" spc="-1" strike="noStrike">
                <a:latin typeface="Arial"/>
              </a:rPr>
              <a:t> Metallocene structure. Hydrogens</a:t>
            </a:r>
            <a:endParaRPr b="0" lang="it-IT" sz="1600" spc="-1" strike="noStrike">
              <a:latin typeface="Arial"/>
            </a:endParaRPr>
          </a:p>
          <a:p>
            <a:r>
              <a:rPr b="0" lang="it-IT" sz="1600" spc="-1" strike="noStrike">
                <a:latin typeface="Arial"/>
              </a:rPr>
              <a:t>→ </a:t>
            </a:r>
            <a:r>
              <a:rPr b="0" lang="it-IT" sz="1600" spc="-1" strike="noStrike">
                <a:latin typeface="Arial"/>
              </a:rPr>
              <a:t>white. Carbons → grey. Metal → green.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1081" name="TextShape 5"/>
          <p:cNvSpPr txBox="1"/>
          <p:nvPr/>
        </p:nvSpPr>
        <p:spPr>
          <a:xfrm>
            <a:off x="5703480" y="5484240"/>
            <a:ext cx="4324320" cy="141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Table 1:</a:t>
            </a:r>
            <a:r>
              <a:rPr b="0" lang="it-IT" sz="1600" spc="-1" strike="noStrike">
                <a:latin typeface="Arial"/>
              </a:rPr>
              <a:t> Comparison between unenhanced isotropic J-values for ferrocene, and the corresponding enhancement in nickelocene and chromocene.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1082" name="TextShape 6"/>
          <p:cNvSpPr txBox="1"/>
          <p:nvPr/>
        </p:nvSpPr>
        <p:spPr>
          <a:xfrm>
            <a:off x="4766760" y="2844720"/>
            <a:ext cx="9144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Same </a:t>
            </a:r>
            <a:endParaRPr b="0" lang="it-IT" sz="1800" spc="-1" strike="noStrike">
              <a:latin typeface="Arial"/>
            </a:endParaRPr>
          </a:p>
          <a:p>
            <a:r>
              <a:rPr b="1" lang="it-IT" sz="1800" spc="-1" strike="noStrike">
                <a:latin typeface="Arial"/>
              </a:rPr>
              <a:t> </a:t>
            </a:r>
            <a:r>
              <a:rPr b="1" lang="it-IT" sz="1800" spc="-1" strike="noStrike">
                <a:latin typeface="Arial"/>
              </a:rPr>
              <a:t>Ring</a:t>
            </a:r>
            <a:endParaRPr b="0" lang="it-IT" sz="1800" spc="-1" strike="noStrike">
              <a:latin typeface="Arial"/>
            </a:endParaRPr>
          </a:p>
        </p:txBody>
      </p:sp>
      <p:cxnSp>
        <p:nvCxnSpPr>
          <p:cNvPr id="1083" name="Line 7"/>
          <p:cNvCxnSpPr>
            <a:stCxn id="1082" idx="0"/>
          </p:cNvCxnSpPr>
          <p:nvPr/>
        </p:nvCxnSpPr>
        <p:spPr>
          <a:xfrm flipV="1">
            <a:off x="5223960" y="2666880"/>
            <a:ext cx="330480" cy="178200"/>
          </a:xfrm>
          <a:prstGeom prst="bent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1084" name="Line 8"/>
          <p:cNvCxnSpPr>
            <a:stCxn id="1082" idx="2"/>
          </p:cNvCxnSpPr>
          <p:nvPr/>
        </p:nvCxnSpPr>
        <p:spPr>
          <a:xfrm>
            <a:off x="5223960" y="3447000"/>
            <a:ext cx="305280" cy="185400"/>
          </a:xfrm>
          <a:prstGeom prst="bent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pic>
        <p:nvPicPr>
          <p:cNvPr id="1085" name="" descr=""/>
          <p:cNvPicPr/>
          <p:nvPr/>
        </p:nvPicPr>
        <p:blipFill>
          <a:blip r:embed="rId2"/>
          <a:srcRect l="6661" t="15373" r="7263" b="12169"/>
          <a:stretch/>
        </p:blipFill>
        <p:spPr>
          <a:xfrm>
            <a:off x="548280" y="1704600"/>
            <a:ext cx="3882600" cy="423000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Career History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539" name="TextShape 2"/>
          <p:cNvSpPr txBox="1"/>
          <p:nvPr/>
        </p:nvSpPr>
        <p:spPr>
          <a:xfrm>
            <a:off x="576000" y="1584000"/>
            <a:ext cx="917244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000" spc="-1" strike="noStrike">
                <a:latin typeface="Ubuntu"/>
              </a:rPr>
              <a:t>2013 - 2016 : </a:t>
            </a:r>
            <a:r>
              <a:rPr b="0" lang="it-IT" sz="2000" spc="-1" strike="noStrike">
                <a:latin typeface="Ubuntu"/>
              </a:rPr>
              <a:t>PhD studies (Univ. Komenskeho, Univ. Stockholm, Giotto Biotech, Univ. Oulu)</a:t>
            </a:r>
            <a:endParaRPr b="0" lang="it-IT" sz="20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Droid Sans Fallback"/>
              </a:rPr>
              <a:t>“</a:t>
            </a:r>
            <a:r>
              <a:rPr b="0" i="1" lang="it-IT" sz="1800" spc="-1" strike="noStrike">
                <a:solidFill>
                  <a:srgbClr val="000000"/>
                </a:solidFill>
                <a:latin typeface="Ubuntu"/>
                <a:ea typeface="Droid Sans Fallback"/>
              </a:rPr>
              <a:t>Fully relativistic calculations of magnetic resonance parameters with application to paramagnetic NMR.”</a:t>
            </a:r>
            <a:endParaRPr b="0" lang="it-IT" sz="18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1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000" spc="-1" strike="noStrike">
                <a:latin typeface="Ubuntu"/>
              </a:rPr>
              <a:t>2017 - 2018 : </a:t>
            </a:r>
            <a:r>
              <a:rPr b="0" lang="it-IT" sz="2000" spc="-1" strike="noStrike">
                <a:latin typeface="Ubuntu"/>
              </a:rPr>
              <a:t>Postdoctoral Fellow (Northwestern Univ.)</a:t>
            </a:r>
            <a:endParaRPr b="0" lang="it-IT" sz="20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it-IT" sz="1800" spc="-1" strike="noStrike">
                <a:latin typeface="Ubuntu"/>
              </a:rPr>
              <a:t>Theoretical development and implementation of quasi-degenerate 4-component perturbation theory.</a:t>
            </a:r>
            <a:endParaRPr b="0" lang="it-IT" sz="18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1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000" spc="-1" strike="noStrike">
                <a:latin typeface="Ubuntu"/>
              </a:rPr>
              <a:t>2019 – present : </a:t>
            </a:r>
            <a:r>
              <a:rPr b="0" lang="it-IT" sz="2000" spc="-1" strike="noStrike">
                <a:latin typeface="Ubuntu"/>
              </a:rPr>
              <a:t>Scientist (Slovak Academy of Sciences)</a:t>
            </a:r>
            <a:endParaRPr b="0" lang="it-IT" sz="20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it-IT" sz="1800" spc="-1" strike="noStrike">
                <a:latin typeface="Ubuntu"/>
                <a:ea typeface="Droid Sans Fallback"/>
              </a:rPr>
              <a:t>Implementation of time-dependent density functional theory in a matrix-Dirac-Kohn-Sham framework.</a:t>
            </a:r>
            <a:endParaRPr b="0" lang="it-IT" sz="18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1800" spc="-1" strike="noStrike">
              <a:latin typeface="Ubuntu"/>
            </a:endParaRPr>
          </a:p>
        </p:txBody>
      </p:sp>
      <p:pic>
        <p:nvPicPr>
          <p:cNvPr id="540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J-enhancement in metallocenes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1087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1088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graphicFrame>
        <p:nvGraphicFramePr>
          <p:cNvPr id="1089" name="Table 3"/>
          <p:cNvGraphicFramePr/>
          <p:nvPr/>
        </p:nvGraphicFramePr>
        <p:xfrm>
          <a:off x="5630400" y="1621800"/>
          <a:ext cx="4165920" cy="3380400"/>
        </p:xfrm>
        <a:graphic>
          <a:graphicData uri="http://schemas.openxmlformats.org/drawingml/2006/table">
            <a:tbl>
              <a:tblPr/>
              <a:tblGrid>
                <a:gridCol w="852480"/>
                <a:gridCol w="1093320"/>
                <a:gridCol w="1054800"/>
                <a:gridCol w="1165680"/>
              </a:tblGrid>
              <a:tr h="256320">
                <a:tc>
                  <a:tcPr>
                    <a:noFill/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J(Hz)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Enhancement (Hz)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7480">
                <a:tc>
                  <a:tcPr>
                    <a:noFill/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    </a:t>
                      </a:r>
                      <a:r>
                        <a:rPr b="1" lang="it-IT" sz="1800" spc="-1" strike="noStrike">
                          <a:latin typeface="Arial"/>
                        </a:rPr>
                        <a:t>FeCp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2    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NiCp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CrCp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</a:tr>
              <a:tr h="357480">
                <a:tc>
                  <a:tcPr>
                    <a:noFill/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(m=1)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(m=4)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(m=4)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</a:tr>
              <a:tr h="36432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3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8.0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0.65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1.50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1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CC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88.5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5.42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-0.02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1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172.9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-1.17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-0.04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solidFill>
                      <a:srgbClr val="eeeeee"/>
                    </a:solidFill>
                  </a:tcPr>
                </a:tc>
              </a:tr>
              <a:tr h="216000">
                <a:tc>
                  <a:tcPr>
                    <a:lnL w="720">
                      <a:solidFill>
                        <a:srgbClr val="000000"/>
                      </a:solidFill>
                    </a:lnL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4m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0.0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1.24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1.79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2m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CC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-0.3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5.66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0.11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4020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3m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0.0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-1.66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-0.48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sp>
        <p:nvSpPr>
          <p:cNvPr id="1090" name="TextShape 4"/>
          <p:cNvSpPr txBox="1"/>
          <p:nvPr/>
        </p:nvSpPr>
        <p:spPr>
          <a:xfrm>
            <a:off x="427320" y="6032520"/>
            <a:ext cx="476244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8:</a:t>
            </a:r>
            <a:r>
              <a:rPr b="0" lang="it-IT" sz="1600" spc="-1" strike="noStrike">
                <a:latin typeface="Arial"/>
              </a:rPr>
              <a:t> Metallocene structure. Hydrogens</a:t>
            </a:r>
            <a:endParaRPr b="0" lang="it-IT" sz="1600" spc="-1" strike="noStrike">
              <a:latin typeface="Arial"/>
            </a:endParaRPr>
          </a:p>
          <a:p>
            <a:r>
              <a:rPr b="0" lang="it-IT" sz="1600" spc="-1" strike="noStrike">
                <a:latin typeface="Arial"/>
              </a:rPr>
              <a:t>→ </a:t>
            </a:r>
            <a:r>
              <a:rPr b="0" lang="it-IT" sz="1600" spc="-1" strike="noStrike">
                <a:latin typeface="Arial"/>
              </a:rPr>
              <a:t>white. Carbons → grey. Metal → green.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1091" name="TextShape 5"/>
          <p:cNvSpPr txBox="1"/>
          <p:nvPr/>
        </p:nvSpPr>
        <p:spPr>
          <a:xfrm>
            <a:off x="5703480" y="5484240"/>
            <a:ext cx="4324320" cy="141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Table 1:</a:t>
            </a:r>
            <a:r>
              <a:rPr b="0" lang="it-IT" sz="1600" spc="-1" strike="noStrike">
                <a:latin typeface="Arial"/>
              </a:rPr>
              <a:t> Comparison between unenhanced isotropic J-values for ferrocene, and the corresponding enhancement in nickelocene and chromocene.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1092" name="TextShape 6"/>
          <p:cNvSpPr txBox="1"/>
          <p:nvPr/>
        </p:nvSpPr>
        <p:spPr>
          <a:xfrm>
            <a:off x="4495680" y="4212720"/>
            <a:ext cx="11854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Different </a:t>
            </a:r>
            <a:endParaRPr b="0" lang="it-IT" sz="1800" spc="-1" strike="noStrike">
              <a:latin typeface="Arial"/>
            </a:endParaRPr>
          </a:p>
          <a:p>
            <a:r>
              <a:rPr b="1" lang="it-IT" sz="1800" spc="-1" strike="noStrike">
                <a:latin typeface="Arial"/>
              </a:rPr>
              <a:t>   </a:t>
            </a:r>
            <a:r>
              <a:rPr b="1" lang="it-IT" sz="1800" spc="-1" strike="noStrike">
                <a:latin typeface="Arial"/>
              </a:rPr>
              <a:t>Ring</a:t>
            </a:r>
            <a:endParaRPr b="0" lang="it-IT" sz="1800" spc="-1" strike="noStrike">
              <a:latin typeface="Arial"/>
            </a:endParaRPr>
          </a:p>
        </p:txBody>
      </p:sp>
      <p:cxnSp>
        <p:nvCxnSpPr>
          <p:cNvPr id="1093" name="Line 7"/>
          <p:cNvCxnSpPr>
            <a:stCxn id="1092" idx="0"/>
          </p:cNvCxnSpPr>
          <p:nvPr/>
        </p:nvCxnSpPr>
        <p:spPr>
          <a:xfrm flipV="1">
            <a:off x="5088240" y="4034880"/>
            <a:ext cx="466200" cy="178200"/>
          </a:xfrm>
          <a:prstGeom prst="bent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1094" name="Line 8"/>
          <p:cNvCxnSpPr>
            <a:stCxn id="1092" idx="2"/>
          </p:cNvCxnSpPr>
          <p:nvPr/>
        </p:nvCxnSpPr>
        <p:spPr>
          <a:xfrm>
            <a:off x="5088240" y="4815000"/>
            <a:ext cx="441000" cy="185400"/>
          </a:xfrm>
          <a:prstGeom prst="bentConnector3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pic>
        <p:nvPicPr>
          <p:cNvPr id="1095" name="" descr=""/>
          <p:cNvPicPr/>
          <p:nvPr/>
        </p:nvPicPr>
        <p:blipFill>
          <a:blip r:embed="rId2"/>
          <a:srcRect l="6661" t="15373" r="7263" b="12169"/>
          <a:stretch/>
        </p:blipFill>
        <p:spPr>
          <a:xfrm>
            <a:off x="548280" y="1704600"/>
            <a:ext cx="3882600" cy="4230000"/>
          </a:xfrm>
          <a:prstGeom prst="rect">
            <a:avLst/>
          </a:prstGeom>
          <a:ln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J-enhancement in Gd-DOTA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1097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1098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1099" name="TextShape 3"/>
          <p:cNvSpPr txBox="1"/>
          <p:nvPr/>
        </p:nvSpPr>
        <p:spPr>
          <a:xfrm>
            <a:off x="915480" y="6032520"/>
            <a:ext cx="476244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9: </a:t>
            </a:r>
            <a:r>
              <a:rPr b="0" lang="it-IT" sz="1600" spc="-1" strike="noStrike">
                <a:latin typeface="Arial"/>
              </a:rPr>
              <a:t>Gd-DOTA structure. Oxygen → red. Nitrogen → brown. Other elements as before.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1100" name="TextShape 4"/>
          <p:cNvSpPr txBox="1"/>
          <p:nvPr/>
        </p:nvSpPr>
        <p:spPr>
          <a:xfrm>
            <a:off x="5895000" y="5069520"/>
            <a:ext cx="3818880" cy="63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Table 2:</a:t>
            </a:r>
            <a:r>
              <a:rPr b="0" lang="it-IT" sz="1600" spc="-1" strike="noStrike">
                <a:latin typeface="Arial"/>
              </a:rPr>
              <a:t> Enhancement to isotropic and anisotropic J-values for Gd-DOTA.</a:t>
            </a:r>
            <a:endParaRPr b="0" lang="it-IT" sz="1600" spc="-1" strike="noStrike">
              <a:latin typeface="Arial"/>
            </a:endParaRPr>
          </a:p>
        </p:txBody>
      </p:sp>
      <p:pic>
        <p:nvPicPr>
          <p:cNvPr id="1101" name="" descr=""/>
          <p:cNvPicPr/>
          <p:nvPr/>
        </p:nvPicPr>
        <p:blipFill>
          <a:blip r:embed="rId2"/>
          <a:stretch/>
        </p:blipFill>
        <p:spPr>
          <a:xfrm>
            <a:off x="504360" y="1473480"/>
            <a:ext cx="4818600" cy="4064040"/>
          </a:xfrm>
          <a:prstGeom prst="rect">
            <a:avLst/>
          </a:prstGeom>
          <a:ln>
            <a:noFill/>
          </a:ln>
        </p:spPr>
      </p:pic>
      <p:graphicFrame>
        <p:nvGraphicFramePr>
          <p:cNvPr id="1102" name="Table 5"/>
          <p:cNvGraphicFramePr/>
          <p:nvPr/>
        </p:nvGraphicFramePr>
        <p:xfrm>
          <a:off x="5922720" y="2643480"/>
          <a:ext cx="3443400" cy="2129400"/>
        </p:xfrm>
        <a:graphic>
          <a:graphicData uri="http://schemas.openxmlformats.org/drawingml/2006/table">
            <a:tbl>
              <a:tblPr/>
              <a:tblGrid>
                <a:gridCol w="1049040"/>
                <a:gridCol w="1187280"/>
                <a:gridCol w="1207440"/>
              </a:tblGrid>
              <a:tr h="347040">
                <a:tc>
                  <a:tcPr>
                    <a:noFill/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 </a:t>
                      </a:r>
                      <a:r>
                        <a:rPr b="1" lang="it-IT" sz="1800" spc="-1" strike="noStrike">
                          <a:latin typeface="Arial"/>
                          <a:ea typeface="Arial"/>
                        </a:rPr>
                        <a:t>∆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101000">
                          <a:latin typeface="Arial"/>
                        </a:rPr>
                        <a:t>iso</a:t>
                      </a:r>
                      <a:r>
                        <a:rPr b="0" lang="it-IT" sz="1800" spc="-1" strike="noStrike">
                          <a:latin typeface="Arial"/>
                        </a:rPr>
                        <a:t>(Hz)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 </a:t>
                      </a:r>
                      <a:r>
                        <a:rPr b="1" lang="it-IT" sz="1800" spc="-1" strike="noStrike">
                          <a:latin typeface="Arial"/>
                          <a:ea typeface="Arial"/>
                        </a:rPr>
                        <a:t>∆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101000">
                          <a:latin typeface="Arial"/>
                        </a:rPr>
                        <a:t>aniso</a:t>
                      </a:r>
                      <a:r>
                        <a:rPr b="0" lang="it-IT" sz="1800" spc="-1" strike="noStrike">
                          <a:latin typeface="Arial"/>
                        </a:rPr>
                        <a:t>(Hz)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4532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3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0" lang="it-IT" sz="1800" spc="-1" strike="noStrike">
                          <a:latin typeface="Arial"/>
                        </a:rPr>
                        <a:t>2.40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0" lang="it-IT" sz="1800" spc="-1" strike="noStrike">
                          <a:latin typeface="Arial"/>
                        </a:rPr>
                        <a:t>-1.35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44532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4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0" lang="it-IT" sz="1800" spc="-1" strike="noStrike">
                          <a:latin typeface="Arial"/>
                        </a:rPr>
                        <a:t>2.58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0" lang="it-IT" sz="1800" spc="-1" strike="noStrike">
                          <a:latin typeface="Arial"/>
                        </a:rPr>
                        <a:t>-1.99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44532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5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0" lang="it-IT" sz="1800" spc="-1" strike="noStrike">
                          <a:latin typeface="Arial"/>
                        </a:rPr>
                        <a:t>6.59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0" lang="it-IT" sz="1800" spc="-1" strike="noStrike">
                          <a:latin typeface="Arial"/>
                        </a:rPr>
                        <a:t>-5.4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4467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7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0" lang="it-IT" sz="1800" spc="-1" strike="noStrike">
                          <a:latin typeface="Arial"/>
                        </a:rPr>
                        <a:t>-3.27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0" lang="it-IT" sz="1800" spc="-1" strike="noStrike">
                          <a:latin typeface="Arial"/>
                        </a:rPr>
                        <a:t>9.41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Paramagnetic spin-spin coupling enhancement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1104" name="TextShape 2"/>
          <p:cNvSpPr txBox="1"/>
          <p:nvPr/>
        </p:nvSpPr>
        <p:spPr>
          <a:xfrm>
            <a:off x="347400" y="1584000"/>
            <a:ext cx="953964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it-IT" sz="2200" spc="-1" strike="noStrike">
                <a:latin typeface="Ubuntu"/>
              </a:rPr>
              <a:t>Q1) Is J-coupling qualitatively different in systems with unpaired electrons?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it-IT" sz="2200" spc="-1" strike="noStrike">
                <a:latin typeface="Ubuntu"/>
              </a:rPr>
              <a:t>Q2) Do we need to account for it when analyzing pNMR spectra?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</p:txBody>
      </p:sp>
      <p:pic>
        <p:nvPicPr>
          <p:cNvPr id="1105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Paramagnetic spin-spin coupling enhancement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1107" name="TextShape 2"/>
          <p:cNvSpPr txBox="1"/>
          <p:nvPr/>
        </p:nvSpPr>
        <p:spPr>
          <a:xfrm>
            <a:off x="347400" y="1584000"/>
            <a:ext cx="953964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it-IT" sz="2200" spc="-1" strike="noStrike">
                <a:latin typeface="Ubuntu"/>
              </a:rPr>
              <a:t>Q1) Is J-coupling qualitatively different in systems with unpaired electrons?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it-IT" sz="2200" spc="-1" strike="noStrike">
                <a:latin typeface="Ubuntu"/>
              </a:rPr>
              <a:t>Q2) Do we need to account for it when analyzing pNMR spectra?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200" spc="-1" strike="noStrike">
                <a:latin typeface="Ubuntu"/>
              </a:rPr>
              <a:t>A1) Yes, nuclear spins are coupled by the electron spin-density, without explicit dependence on distance.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200" spc="-1" strike="noStrike">
                <a:latin typeface="Ubuntu"/>
              </a:rPr>
              <a:t>A2) Probably not at short distances, could be significant at long distances.</a:t>
            </a:r>
            <a:endParaRPr b="0" lang="it-IT" sz="22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</p:txBody>
      </p:sp>
      <p:pic>
        <p:nvPicPr>
          <p:cNvPr id="1108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Nuclear Magnetic Resonance (NMR)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542" name="TextShape 2"/>
          <p:cNvSpPr txBox="1"/>
          <p:nvPr/>
        </p:nvSpPr>
        <p:spPr>
          <a:xfrm>
            <a:off x="576000" y="1584000"/>
            <a:ext cx="66099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Characterize system based on its response to an external magnetic field.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Nuclear spins will precess about the magnetic field. 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This is the </a:t>
            </a:r>
            <a:r>
              <a:rPr b="0" lang="it-IT" sz="2400" spc="-1" strike="noStrike" u="sng">
                <a:uFillTx/>
                <a:latin typeface="Ubuntu"/>
              </a:rPr>
              <a:t>Larmor precession</a:t>
            </a:r>
            <a:r>
              <a:rPr b="0" lang="it-IT" sz="2400" spc="-1" strike="noStrike">
                <a:latin typeface="Ubuntu"/>
              </a:rPr>
              <a:t>, it is what experiments measure.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The frequency of the Larmor precession influenced by</a:t>
            </a:r>
            <a:endParaRPr b="0" lang="it-IT" sz="24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it-IT" sz="2400" spc="-1" strike="noStrike">
                <a:latin typeface="Ubuntu"/>
              </a:rPr>
              <a:t>1) Nuclear isotope.</a:t>
            </a:r>
            <a:endParaRPr b="0" lang="it-IT" sz="24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it-IT" sz="2400" spc="-1" strike="noStrike">
                <a:latin typeface="Ubuntu"/>
              </a:rPr>
              <a:t>2) Electron-</a:t>
            </a:r>
            <a:r>
              <a:rPr b="0" lang="it-IT" sz="2400" spc="-1" strike="noStrike">
                <a:solidFill>
                  <a:srgbClr val="000000"/>
                </a:solidFill>
                <a:latin typeface="Ubuntu"/>
              </a:rPr>
              <a:t>nuclear</a:t>
            </a:r>
            <a:r>
              <a:rPr b="0" lang="it-IT" sz="2400" spc="-1" strike="noStrike">
                <a:latin typeface="Ubuntu"/>
              </a:rPr>
              <a:t> interactions.</a:t>
            </a:r>
            <a:endParaRPr b="0" lang="it-IT" sz="24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it-IT" sz="2400" spc="-1" strike="noStrike">
                <a:latin typeface="Ubuntu"/>
              </a:rPr>
              <a:t>3) Nuclear-nuclear interactions.</a:t>
            </a:r>
            <a:endParaRPr b="0" lang="it-IT" sz="24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it-IT" sz="2400" spc="-1" strike="noStrike">
                <a:latin typeface="Ubuntu"/>
              </a:rPr>
              <a:t>4) And many others....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543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544" name="" descr=""/>
          <p:cNvPicPr/>
          <p:nvPr/>
        </p:nvPicPr>
        <p:blipFill>
          <a:blip r:embed="rId2"/>
          <a:stretch/>
        </p:blipFill>
        <p:spPr>
          <a:xfrm>
            <a:off x="8044560" y="1466280"/>
            <a:ext cx="1391040" cy="3079440"/>
          </a:xfrm>
          <a:prstGeom prst="rect">
            <a:avLst/>
          </a:prstGeom>
          <a:ln>
            <a:noFill/>
          </a:ln>
        </p:spPr>
      </p:pic>
      <p:sp>
        <p:nvSpPr>
          <p:cNvPr id="545" name="CustomShape 3"/>
          <p:cNvSpPr/>
          <p:nvPr/>
        </p:nvSpPr>
        <p:spPr>
          <a:xfrm>
            <a:off x="8186400" y="527868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Line 4"/>
          <p:cNvSpPr/>
          <p:nvPr/>
        </p:nvSpPr>
        <p:spPr>
          <a:xfrm flipH="1" flipV="1">
            <a:off x="8690760" y="5421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TextShape 5"/>
          <p:cNvSpPr txBox="1"/>
          <p:nvPr/>
        </p:nvSpPr>
        <p:spPr>
          <a:xfrm>
            <a:off x="7864920" y="4564440"/>
            <a:ext cx="182952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it-IT" sz="1600" spc="-1" strike="noStrike">
                <a:latin typeface="Arial"/>
              </a:rPr>
              <a:t>Fig. 1: </a:t>
            </a:r>
            <a:r>
              <a:rPr b="0" lang="it-IT" sz="1600" spc="-1" strike="noStrike">
                <a:latin typeface="Arial"/>
              </a:rPr>
              <a:t>Larmor precession cone.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548" name="TextShape 6"/>
          <p:cNvSpPr txBox="1"/>
          <p:nvPr/>
        </p:nvSpPr>
        <p:spPr>
          <a:xfrm>
            <a:off x="7968600" y="6422400"/>
            <a:ext cx="188640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 2: </a:t>
            </a:r>
            <a:r>
              <a:rPr b="0" lang="it-IT" sz="1600" spc="-1" strike="noStrike">
                <a:latin typeface="Arial"/>
              </a:rPr>
              <a:t> Nucleon.</a:t>
            </a:r>
            <a:endParaRPr b="0" lang="it-IT" sz="1600" spc="-1" strike="noStrike"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Paramagnetic NMR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550" name="TextShape 2"/>
          <p:cNvSpPr txBox="1"/>
          <p:nvPr/>
        </p:nvSpPr>
        <p:spPr>
          <a:xfrm>
            <a:off x="576000" y="1584000"/>
            <a:ext cx="89949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Ubuntu"/>
              </a:rPr>
              <a:t>Applying NMR techniques to systems with unpaired electron magnetic moments.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Ubuntu"/>
              </a:rPr>
              <a:t>Siginificantly more technically challenging:</a:t>
            </a:r>
            <a:endParaRPr b="0" lang="it-IT" sz="2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Ubuntu"/>
              </a:rPr>
              <a:t>Interaction of the electron magnetic moments obfuscates the nuclear interactions.</a:t>
            </a:r>
            <a:endParaRPr b="0" lang="it-IT" sz="2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Ubuntu"/>
              </a:rPr>
              <a:t>Recent experimental advances have made such measurements more accurate, and practically useful [cite?]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Ubuntu"/>
              </a:rPr>
              <a:t>Until recently, theoretical development of pNMR has been comparatively neglected due to lack of practical relevance.</a:t>
            </a:r>
            <a:endParaRPr b="0" lang="it-IT" sz="2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</p:txBody>
      </p:sp>
      <p:pic>
        <p:nvPicPr>
          <p:cNvPr id="551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Structure Determination with pNMR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553" name="TextShape 2"/>
          <p:cNvSpPr txBox="1"/>
          <p:nvPr/>
        </p:nvSpPr>
        <p:spPr>
          <a:xfrm>
            <a:off x="275040" y="1584000"/>
            <a:ext cx="592668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Use paramagnetic tags to make molecules artifically paramagnetic.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Compare spectra for tagged and untagged molecules.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554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555" name="" descr=""/>
          <p:cNvPicPr/>
          <p:nvPr/>
        </p:nvPicPr>
        <p:blipFill>
          <a:blip r:embed="rId2"/>
          <a:stretch/>
        </p:blipFill>
        <p:spPr>
          <a:xfrm>
            <a:off x="6518880" y="1477440"/>
            <a:ext cx="3042000" cy="2160720"/>
          </a:xfrm>
          <a:prstGeom prst="rect">
            <a:avLst/>
          </a:prstGeom>
          <a:ln>
            <a:noFill/>
          </a:ln>
        </p:spPr>
      </p:pic>
      <p:pic>
        <p:nvPicPr>
          <p:cNvPr id="556" name="" descr=""/>
          <p:cNvPicPr/>
          <p:nvPr/>
        </p:nvPicPr>
        <p:blipFill>
          <a:blip r:embed="rId3"/>
          <a:srcRect l="0" t="0" r="0" b="5991"/>
          <a:stretch/>
        </p:blipFill>
        <p:spPr>
          <a:xfrm>
            <a:off x="7092360" y="3890160"/>
            <a:ext cx="2269800" cy="1919880"/>
          </a:xfrm>
          <a:prstGeom prst="rect">
            <a:avLst/>
          </a:prstGeom>
          <a:ln>
            <a:noFill/>
          </a:ln>
        </p:spPr>
      </p:pic>
      <p:sp>
        <p:nvSpPr>
          <p:cNvPr id="557" name="TextShape 3"/>
          <p:cNvSpPr txBox="1"/>
          <p:nvPr/>
        </p:nvSpPr>
        <p:spPr>
          <a:xfrm>
            <a:off x="6415560" y="1585440"/>
            <a:ext cx="507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(a)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58" name="TextShape 4"/>
          <p:cNvSpPr txBox="1"/>
          <p:nvPr/>
        </p:nvSpPr>
        <p:spPr>
          <a:xfrm>
            <a:off x="6451920" y="3889440"/>
            <a:ext cx="507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(b)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59" name="TextShape 5"/>
          <p:cNvSpPr txBox="1"/>
          <p:nvPr/>
        </p:nvSpPr>
        <p:spPr>
          <a:xfrm>
            <a:off x="6299280" y="5912280"/>
            <a:ext cx="3587760" cy="76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Fig.4 (a)</a:t>
            </a:r>
            <a:r>
              <a:rPr b="0" lang="it-IT" sz="1600" spc="-1" strike="noStrike">
                <a:latin typeface="Arial"/>
              </a:rPr>
              <a:t> Lewis structure of CLaNP-7 parmagnetic tag</a:t>
            </a:r>
            <a:r>
              <a:rPr b="1" lang="it-IT" sz="1600" spc="-1" strike="noStrike">
                <a:latin typeface="Arial"/>
              </a:rPr>
              <a:t> (b)</a:t>
            </a:r>
            <a:r>
              <a:rPr b="0" lang="it-IT" sz="1600" spc="-1" strike="noStrike">
                <a:latin typeface="Arial"/>
              </a:rPr>
              <a:t> CLaNP-7 binding to protein.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560" name="TextShape 6"/>
          <p:cNvSpPr txBox="1"/>
          <p:nvPr/>
        </p:nvSpPr>
        <p:spPr>
          <a:xfrm>
            <a:off x="655920" y="1627920"/>
            <a:ext cx="5660280" cy="1340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i="1" lang="it-IT" sz="2200" spc="-1" strike="noStrike">
                <a:latin typeface="Arial"/>
              </a:rPr>
              <a:t>W.-M. Liu, P. H. Keizers, M. A. Hass, A. Blok, M. Timmer, A. J. Sarris, M. Overhand, and M. Ubbink, JACS, </a:t>
            </a:r>
            <a:r>
              <a:rPr b="1" i="1" lang="it-IT" sz="2200" spc="-1" strike="noStrike">
                <a:latin typeface="Arial"/>
              </a:rPr>
              <a:t>41</a:t>
            </a:r>
            <a:r>
              <a:rPr b="0" i="1" lang="it-IT" sz="2200" spc="-1" strike="noStrike">
                <a:latin typeface="Arial"/>
              </a:rPr>
              <a:t> (2012).</a:t>
            </a:r>
            <a:endParaRPr b="0" lang="it-IT" sz="2200" spc="-1" strike="noStrike"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Paramagnetic shifts in NMR spectra</a:t>
            </a:r>
            <a:endParaRPr b="0" lang="it-IT" sz="3000" spc="-1" strike="noStrike">
              <a:latin typeface="Ubuntu"/>
            </a:endParaRPr>
          </a:p>
        </p:txBody>
      </p:sp>
      <p:pic>
        <p:nvPicPr>
          <p:cNvPr id="562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563" name="TextShape 2"/>
          <p:cNvSpPr txBox="1"/>
          <p:nvPr/>
        </p:nvSpPr>
        <p:spPr>
          <a:xfrm>
            <a:off x="233640" y="1455480"/>
            <a:ext cx="100357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i="1" lang="it-IT" sz="2200" spc="-1" strike="noStrike">
                <a:latin typeface="Arial"/>
              </a:rPr>
              <a:t>M. Lee, M. Dennis, J. Swarbrick, and B. Graham, Chem. Comm., </a:t>
            </a:r>
            <a:r>
              <a:rPr b="1" i="1" lang="it-IT" sz="2200" spc="-1" strike="noStrike">
                <a:latin typeface="Arial"/>
              </a:rPr>
              <a:t>52,</a:t>
            </a:r>
            <a:r>
              <a:rPr b="0" i="1" lang="it-IT" sz="2200" spc="-1" strike="noStrike">
                <a:latin typeface="Arial"/>
              </a:rPr>
              <a:t> (2016).</a:t>
            </a:r>
            <a:endParaRPr b="0" lang="it-IT" sz="2200" spc="-1" strike="noStrike">
              <a:latin typeface="Arial"/>
            </a:endParaRPr>
          </a:p>
        </p:txBody>
      </p:sp>
      <p:pic>
        <p:nvPicPr>
          <p:cNvPr id="564" name="" descr=""/>
          <p:cNvPicPr/>
          <p:nvPr/>
        </p:nvPicPr>
        <p:blipFill>
          <a:blip r:embed="rId2"/>
          <a:srcRect l="58679" t="52099" r="4809" b="6677"/>
          <a:stretch/>
        </p:blipFill>
        <p:spPr>
          <a:xfrm>
            <a:off x="6466320" y="2190600"/>
            <a:ext cx="2702880" cy="1829880"/>
          </a:xfrm>
          <a:prstGeom prst="rect">
            <a:avLst/>
          </a:prstGeom>
          <a:ln>
            <a:noFill/>
          </a:ln>
        </p:spPr>
      </p:pic>
      <p:pic>
        <p:nvPicPr>
          <p:cNvPr id="565" name="" descr=""/>
          <p:cNvPicPr/>
          <p:nvPr/>
        </p:nvPicPr>
        <p:blipFill>
          <a:blip r:embed="rId3"/>
          <a:srcRect l="58406" t="0" r="5422" b="59517"/>
          <a:stretch/>
        </p:blipFill>
        <p:spPr>
          <a:xfrm>
            <a:off x="6424560" y="4137480"/>
            <a:ext cx="2744640" cy="1793880"/>
          </a:xfrm>
          <a:prstGeom prst="rect">
            <a:avLst/>
          </a:prstGeom>
          <a:ln>
            <a:noFill/>
          </a:ln>
        </p:spPr>
      </p:pic>
      <p:sp>
        <p:nvSpPr>
          <p:cNvPr id="566" name="TextShape 3"/>
          <p:cNvSpPr txBox="1"/>
          <p:nvPr/>
        </p:nvSpPr>
        <p:spPr>
          <a:xfrm>
            <a:off x="6466320" y="2277360"/>
            <a:ext cx="4010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(a)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67" name="TextShape 4"/>
          <p:cNvSpPr txBox="1"/>
          <p:nvPr/>
        </p:nvSpPr>
        <p:spPr>
          <a:xfrm>
            <a:off x="6466680" y="4017960"/>
            <a:ext cx="4921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(b)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68" name="TextShape 5"/>
          <p:cNvSpPr txBox="1"/>
          <p:nvPr/>
        </p:nvSpPr>
        <p:spPr>
          <a:xfrm>
            <a:off x="6484680" y="5901840"/>
            <a:ext cx="2896200" cy="76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6 (a)</a:t>
            </a:r>
            <a:r>
              <a:rPr b="0" lang="it-IT" sz="1600" spc="-1" strike="noStrike">
                <a:latin typeface="Arial"/>
              </a:rPr>
              <a:t> &amp; </a:t>
            </a:r>
            <a:r>
              <a:rPr b="1" lang="it-IT" sz="1600" spc="-1" strike="noStrike">
                <a:latin typeface="Arial"/>
              </a:rPr>
              <a:t>(b)</a:t>
            </a:r>
            <a:r>
              <a:rPr b="0" lang="it-IT" sz="1600" spc="-1" strike="noStrike">
                <a:latin typeface="Arial"/>
              </a:rPr>
              <a:t> Protein with para-magnetic tag bound in two different positions.</a:t>
            </a:r>
            <a:endParaRPr b="0" lang="it-IT" sz="1600" spc="-1" strike="noStrike">
              <a:latin typeface="Arial"/>
            </a:endParaRPr>
          </a:p>
        </p:txBody>
      </p:sp>
      <p:pic>
        <p:nvPicPr>
          <p:cNvPr id="569" name="" descr=""/>
          <p:cNvPicPr/>
          <p:nvPr/>
        </p:nvPicPr>
        <p:blipFill>
          <a:blip r:embed="rId4"/>
          <a:stretch/>
        </p:blipFill>
        <p:spPr>
          <a:xfrm>
            <a:off x="861480" y="2072160"/>
            <a:ext cx="3923640" cy="3915000"/>
          </a:xfrm>
          <a:prstGeom prst="rect">
            <a:avLst/>
          </a:prstGeom>
          <a:ln>
            <a:noFill/>
          </a:ln>
        </p:spPr>
      </p:pic>
      <p:sp>
        <p:nvSpPr>
          <p:cNvPr id="570" name="TextShape 6"/>
          <p:cNvSpPr txBox="1"/>
          <p:nvPr/>
        </p:nvSpPr>
        <p:spPr>
          <a:xfrm>
            <a:off x="1350000" y="2252880"/>
            <a:ext cx="533880" cy="60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(a)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71" name="TextShape 7"/>
          <p:cNvSpPr txBox="1"/>
          <p:nvPr/>
        </p:nvSpPr>
        <p:spPr>
          <a:xfrm>
            <a:off x="1286280" y="3976560"/>
            <a:ext cx="546840" cy="346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(b)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72" name="TextShape 8"/>
          <p:cNvSpPr txBox="1"/>
          <p:nvPr/>
        </p:nvSpPr>
        <p:spPr>
          <a:xfrm>
            <a:off x="811080" y="5986440"/>
            <a:ext cx="4496040" cy="797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5 (a)</a:t>
            </a:r>
            <a:r>
              <a:rPr b="0" lang="it-IT" sz="1600" spc="-1" strike="noStrike">
                <a:latin typeface="Arial"/>
              </a:rPr>
              <a:t> &amp; </a:t>
            </a:r>
            <a:r>
              <a:rPr b="1" lang="it-IT" sz="1600" spc="-1" strike="noStrike">
                <a:latin typeface="Arial"/>
              </a:rPr>
              <a:t>(b) </a:t>
            </a:r>
            <a:r>
              <a:rPr b="0" lang="it-IT" sz="1600" spc="-1" strike="noStrike">
                <a:latin typeface="Arial"/>
              </a:rPr>
              <a:t>2D spectra corresponding to tags in Fig. 6 (a) &amp; (b). </a:t>
            </a:r>
            <a:endParaRPr b="0" lang="it-IT" sz="1600" spc="-1" strike="noStrike"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Paramagnetic shifts in NMR spectra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574" name="TextShape 2"/>
          <p:cNvSpPr txBox="1"/>
          <p:nvPr/>
        </p:nvSpPr>
        <p:spPr>
          <a:xfrm>
            <a:off x="576000" y="1908000"/>
            <a:ext cx="562572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575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576" name="" descr=""/>
          <p:cNvPicPr/>
          <p:nvPr/>
        </p:nvPicPr>
        <p:blipFill>
          <a:blip r:embed="rId2"/>
          <a:srcRect l="58679" t="52099" r="4809" b="6677"/>
          <a:stretch/>
        </p:blipFill>
        <p:spPr>
          <a:xfrm>
            <a:off x="6636600" y="2049120"/>
            <a:ext cx="2645280" cy="1888200"/>
          </a:xfrm>
          <a:prstGeom prst="rect">
            <a:avLst/>
          </a:prstGeom>
          <a:ln>
            <a:noFill/>
          </a:ln>
        </p:spPr>
      </p:pic>
      <p:pic>
        <p:nvPicPr>
          <p:cNvPr id="577" name="" descr=""/>
          <p:cNvPicPr/>
          <p:nvPr/>
        </p:nvPicPr>
        <p:blipFill>
          <a:blip r:embed="rId3"/>
          <a:srcRect l="58406" t="0" r="5422" b="59517"/>
          <a:stretch/>
        </p:blipFill>
        <p:spPr>
          <a:xfrm>
            <a:off x="6595560" y="4058280"/>
            <a:ext cx="2686320" cy="1851120"/>
          </a:xfrm>
          <a:prstGeom prst="rect">
            <a:avLst/>
          </a:prstGeom>
          <a:ln>
            <a:noFill/>
          </a:ln>
        </p:spPr>
      </p:pic>
      <p:sp>
        <p:nvSpPr>
          <p:cNvPr id="578" name="TextShape 3"/>
          <p:cNvSpPr txBox="1"/>
          <p:nvPr/>
        </p:nvSpPr>
        <p:spPr>
          <a:xfrm>
            <a:off x="6636600" y="2138400"/>
            <a:ext cx="3924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(a)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79" name="TextShape 4"/>
          <p:cNvSpPr txBox="1"/>
          <p:nvPr/>
        </p:nvSpPr>
        <p:spPr>
          <a:xfrm>
            <a:off x="6636960" y="3934800"/>
            <a:ext cx="4816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(b)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80" name="TextShape 5"/>
          <p:cNvSpPr txBox="1"/>
          <p:nvPr/>
        </p:nvSpPr>
        <p:spPr>
          <a:xfrm>
            <a:off x="6654600" y="5879160"/>
            <a:ext cx="2834280" cy="76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5 (a)</a:t>
            </a:r>
            <a:r>
              <a:rPr b="0" lang="it-IT" sz="1600" spc="-1" strike="noStrike">
                <a:latin typeface="Arial"/>
              </a:rPr>
              <a:t> &amp; </a:t>
            </a:r>
            <a:r>
              <a:rPr b="1" lang="it-IT" sz="1600" spc="-1" strike="noStrike">
                <a:latin typeface="Arial"/>
              </a:rPr>
              <a:t>(b)</a:t>
            </a:r>
            <a:r>
              <a:rPr b="0" lang="it-IT" sz="1600" spc="-1" strike="noStrike">
                <a:latin typeface="Arial"/>
              </a:rPr>
              <a:t> Protein with para-magnetic tag bound in two different positions.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581" name="TextShape 6"/>
          <p:cNvSpPr txBox="1"/>
          <p:nvPr/>
        </p:nvSpPr>
        <p:spPr>
          <a:xfrm>
            <a:off x="375840" y="1887840"/>
            <a:ext cx="5715000" cy="4168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Two main effects:</a:t>
            </a:r>
            <a:endParaRPr b="0" lang="it-IT" sz="2400" spc="-1" strike="noStrike">
              <a:latin typeface="Arial"/>
            </a:endParaRPr>
          </a:p>
          <a:p>
            <a:pPr lvl="3" marL="86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Pseudocontact shift (PCS): Coupling of nucleus with electron spin-density.</a:t>
            </a:r>
            <a:endParaRPr b="0" lang="it-IT" sz="2400" spc="-1" strike="noStrike">
              <a:latin typeface="Arial"/>
            </a:endParaRPr>
          </a:p>
          <a:p>
            <a:pPr lvl="3" marL="86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Arial"/>
            </a:endParaRPr>
          </a:p>
          <a:p>
            <a:pPr lvl="3" marL="86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Residual Dipolar Coupling (RDC): more complicated.</a:t>
            </a:r>
            <a:endParaRPr b="0" lang="it-IT" sz="2400" spc="-1" strike="noStrike">
              <a:latin typeface="Arial"/>
            </a:endParaRPr>
          </a:p>
          <a:p>
            <a:pPr lvl="3" marL="86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582" name="TextShape 7"/>
          <p:cNvSpPr txBox="1"/>
          <p:nvPr/>
        </p:nvSpPr>
        <p:spPr>
          <a:xfrm>
            <a:off x="234000" y="1455840"/>
            <a:ext cx="100357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i="1" lang="it-IT" sz="2200" spc="-1" strike="noStrike">
                <a:latin typeface="Arial"/>
              </a:rPr>
              <a:t>M. Lee, M. Dennis, J. Swarbrick, and B. Graham, Chem. Comm., </a:t>
            </a:r>
            <a:r>
              <a:rPr b="1" i="1" lang="it-IT" sz="2200" spc="-1" strike="noStrike">
                <a:latin typeface="Arial"/>
              </a:rPr>
              <a:t>52,</a:t>
            </a:r>
            <a:r>
              <a:rPr b="0" i="1" lang="it-IT" sz="2200" spc="-1" strike="noStrike">
                <a:latin typeface="Arial"/>
              </a:rPr>
              <a:t> (2016).</a:t>
            </a:r>
            <a:endParaRPr b="0" lang="it-IT" sz="2200" spc="-1" strike="noStrike"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Paramagnetic shifts in NMR spectra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584" name="TextShape 2"/>
          <p:cNvSpPr txBox="1"/>
          <p:nvPr/>
        </p:nvSpPr>
        <p:spPr>
          <a:xfrm>
            <a:off x="576000" y="1908000"/>
            <a:ext cx="562572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585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586" name="" descr=""/>
          <p:cNvPicPr/>
          <p:nvPr/>
        </p:nvPicPr>
        <p:blipFill>
          <a:blip r:embed="rId2"/>
          <a:srcRect l="58679" t="52099" r="4809" b="6677"/>
          <a:stretch/>
        </p:blipFill>
        <p:spPr>
          <a:xfrm>
            <a:off x="6636600" y="2049120"/>
            <a:ext cx="2645280" cy="1888200"/>
          </a:xfrm>
          <a:prstGeom prst="rect">
            <a:avLst/>
          </a:prstGeom>
          <a:ln>
            <a:noFill/>
          </a:ln>
        </p:spPr>
      </p:pic>
      <p:pic>
        <p:nvPicPr>
          <p:cNvPr id="587" name="" descr=""/>
          <p:cNvPicPr/>
          <p:nvPr/>
        </p:nvPicPr>
        <p:blipFill>
          <a:blip r:embed="rId3"/>
          <a:srcRect l="58406" t="0" r="5422" b="59517"/>
          <a:stretch/>
        </p:blipFill>
        <p:spPr>
          <a:xfrm>
            <a:off x="6595560" y="4058280"/>
            <a:ext cx="2686320" cy="1851120"/>
          </a:xfrm>
          <a:prstGeom prst="rect">
            <a:avLst/>
          </a:prstGeom>
          <a:ln>
            <a:noFill/>
          </a:ln>
        </p:spPr>
      </p:pic>
      <p:sp>
        <p:nvSpPr>
          <p:cNvPr id="588" name="TextShape 3"/>
          <p:cNvSpPr txBox="1"/>
          <p:nvPr/>
        </p:nvSpPr>
        <p:spPr>
          <a:xfrm>
            <a:off x="6636600" y="2138400"/>
            <a:ext cx="3924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(a)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89" name="TextShape 4"/>
          <p:cNvSpPr txBox="1"/>
          <p:nvPr/>
        </p:nvSpPr>
        <p:spPr>
          <a:xfrm>
            <a:off x="6636960" y="3934800"/>
            <a:ext cx="4816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(b)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90" name="TextShape 5"/>
          <p:cNvSpPr txBox="1"/>
          <p:nvPr/>
        </p:nvSpPr>
        <p:spPr>
          <a:xfrm>
            <a:off x="6654600" y="5879160"/>
            <a:ext cx="2834280" cy="76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5 (a)</a:t>
            </a:r>
            <a:r>
              <a:rPr b="0" lang="it-IT" sz="1600" spc="-1" strike="noStrike">
                <a:latin typeface="Arial"/>
              </a:rPr>
              <a:t> &amp; </a:t>
            </a:r>
            <a:r>
              <a:rPr b="1" lang="it-IT" sz="1600" spc="-1" strike="noStrike">
                <a:latin typeface="Arial"/>
              </a:rPr>
              <a:t>(b)</a:t>
            </a:r>
            <a:r>
              <a:rPr b="0" lang="it-IT" sz="1600" spc="-1" strike="noStrike">
                <a:latin typeface="Arial"/>
              </a:rPr>
              <a:t> Protein with para-magnetic tag bound in two different positions.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591" name="TextShape 6"/>
          <p:cNvSpPr txBox="1"/>
          <p:nvPr/>
        </p:nvSpPr>
        <p:spPr>
          <a:xfrm>
            <a:off x="375840" y="1887840"/>
            <a:ext cx="5715000" cy="4168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Two main effects:</a:t>
            </a:r>
            <a:endParaRPr b="0" lang="it-IT" sz="2400" spc="-1" strike="noStrike">
              <a:latin typeface="Arial"/>
            </a:endParaRPr>
          </a:p>
          <a:p>
            <a:pPr lvl="3" marL="86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Pseudocontact shift (PCS): Coupling of nucleus with electron spin-density.</a:t>
            </a:r>
            <a:endParaRPr b="0" lang="it-IT" sz="2400" spc="-1" strike="noStrike">
              <a:latin typeface="Arial"/>
            </a:endParaRPr>
          </a:p>
          <a:p>
            <a:pPr lvl="3" marL="86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Arial"/>
            </a:endParaRPr>
          </a:p>
          <a:p>
            <a:pPr lvl="3" marL="86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Residual Dipolar Coupling (RDC): more complicated.</a:t>
            </a:r>
            <a:endParaRPr b="0" lang="it-IT" sz="2400" spc="-1" strike="noStrike">
              <a:latin typeface="Arial"/>
            </a:endParaRPr>
          </a:p>
          <a:p>
            <a:pPr lvl="3" marL="86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400" spc="-1" strike="noStrike">
                <a:latin typeface="Arial"/>
              </a:rPr>
              <a:t>New effect:</a:t>
            </a:r>
            <a:endParaRPr b="0" lang="it-IT" sz="2400" spc="-1" strike="noStrike">
              <a:latin typeface="Arial"/>
            </a:endParaRPr>
          </a:p>
          <a:p>
            <a:pPr lvl="3" marL="86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400" spc="-1" strike="noStrike">
                <a:latin typeface="Arial"/>
              </a:rPr>
              <a:t>Paramagnetic J-coupling enhancement.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592" name="TextShape 7"/>
          <p:cNvSpPr txBox="1"/>
          <p:nvPr/>
        </p:nvSpPr>
        <p:spPr>
          <a:xfrm>
            <a:off x="234360" y="1456200"/>
            <a:ext cx="100357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i="1" lang="it-IT" sz="2200" spc="-1" strike="noStrike">
                <a:latin typeface="Arial"/>
              </a:rPr>
              <a:t>M. Lee, M. Dennis, J. Swarbrick, and B. Graham, Chem. Comm., </a:t>
            </a:r>
            <a:r>
              <a:rPr b="1" i="1" lang="it-IT" sz="2200" spc="-1" strike="noStrike">
                <a:latin typeface="Arial"/>
              </a:rPr>
              <a:t>52,</a:t>
            </a:r>
            <a:r>
              <a:rPr b="0" i="1" lang="it-IT" sz="2200" spc="-1" strike="noStrike">
                <a:latin typeface="Arial"/>
              </a:rPr>
              <a:t> (2016).</a:t>
            </a:r>
            <a:endParaRPr b="0" lang="it-IT" sz="2200" spc="-1" strike="noStrike"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17998</TotalTime>
  <Application>LibreOffice/5.4.7.2$Linux_X86_64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2014-12-09T16:05:38Z</dcterms:created>
  <dc:creator/>
  <dc:description/>
  <dc:language>en-US</dc:language>
  <cp:lastModifiedBy/>
  <dcterms:modified xsi:type="dcterms:W3CDTF">2019-09-24T18:18:11Z</dcterms:modified>
  <cp:revision>226</cp:revision>
  <dc:subject>Template</dc:subject>
  <dc:title>Rounded Rectangles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xMathsPreamble">
    <vt:lpwstr>\usepackage{amsmath}§\usepackage{amssymb}§\usepackage[usenames]{color}§§% Uncomment this line for sans-serif font§%\everymath{\mathsf{\xdef\mysf{\mathgroup\the\mathgroup\relax}}\mysf}§§% Uncomment these lines for colored equations§% \definecolor{fgcolor}{RGB}{0,0,255}§% \definecolor{bgcolor}{RGB}{255,255,255}§% \pagecolor{bgcolor}\color{fgcolor}§</vt:lpwstr>
  </property>
</Properties>
</file>